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sldIdLst>
    <p:sldId id="287" r:id="rId4"/>
    <p:sldId id="261" r:id="rId6"/>
    <p:sldId id="262" r:id="rId7"/>
    <p:sldId id="313" r:id="rId8"/>
    <p:sldId id="322" r:id="rId9"/>
    <p:sldId id="312" r:id="rId10"/>
    <p:sldId id="282" r:id="rId11"/>
    <p:sldId id="288" r:id="rId12"/>
    <p:sldId id="285" r:id="rId13"/>
    <p:sldId id="314" r:id="rId14"/>
    <p:sldId id="283" r:id="rId15"/>
    <p:sldId id="276" r:id="rId16"/>
    <p:sldId id="286" r:id="rId17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99" autoAdjust="0"/>
    <p:restoredTop sz="94660"/>
  </p:normalViewPr>
  <p:slideViewPr>
    <p:cSldViewPr snapToGrid="0" showGuides="1">
      <p:cViewPr varScale="1">
        <p:scale>
          <a:sx n="145" d="100"/>
          <a:sy n="145" d="100"/>
        </p:scale>
        <p:origin x="1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4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612305" y="64758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</a:t>
            </a:r>
            <a:r>
              <a:rPr lang="en-US" altLang="zh-CN" sz="1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www.1ppt.com</a:t>
            </a:r>
            <a:r>
              <a:rPr lang="en-US" altLang="zh-CN" sz="100">
                <a:solidFill>
                  <a:prstClr val="black"/>
                </a:solidFill>
                <a:latin typeface="微软雅黑" panose="020B0503020204020204" pitchFamily="34" charset="-122"/>
              </a:rPr>
              <a:t>/moban/</a:t>
            </a:r>
            <a:r>
              <a:rPr lang="zh-CN" altLang="en-US" sz="10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-199502" y="-447152"/>
            <a:ext cx="1389604" cy="138960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-406400" y="5470002"/>
            <a:ext cx="1949450" cy="194945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639948" y="5290073"/>
            <a:ext cx="1018652" cy="1018652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0502620" y="249761"/>
            <a:ext cx="1323994" cy="132399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502620" y="2352788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550120" y="5357393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994413" y="5484009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74170" y="2951614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543050" y="2469532"/>
            <a:ext cx="9276080" cy="1988168"/>
            <a:chOff x="1660965" y="4499114"/>
            <a:chExt cx="9276080" cy="1988168"/>
          </a:xfrm>
        </p:grpSpPr>
        <p:sp>
          <p:nvSpPr>
            <p:cNvPr id="59" name="圆角矩形 58"/>
            <p:cNvSpPr/>
            <p:nvPr/>
          </p:nvSpPr>
          <p:spPr>
            <a:xfrm>
              <a:off x="1660965" y="4499114"/>
              <a:ext cx="9096898" cy="1988168"/>
            </a:xfrm>
            <a:prstGeom prst="roundRect">
              <a:avLst>
                <a:gd name="adj" fmla="val 50000"/>
              </a:avLst>
            </a:prstGeom>
            <a:solidFill>
              <a:srgbClr val="FCFCFC"/>
            </a:solidFill>
            <a:ln w="28575">
              <a:gradFill flip="none" rotWithShape="1">
                <a:gsLst>
                  <a:gs pos="0">
                    <a:schemeClr val="accent1"/>
                  </a:gs>
                  <a:gs pos="73770">
                    <a:schemeClr val="accent6"/>
                  </a:gs>
                  <a:gs pos="39000">
                    <a:schemeClr val="accent5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  <a:effectLst>
              <a:outerShdw blurRad="596900" sx="102000" sy="102000" algn="ctr" rotWithShape="0">
                <a:prstClr val="black">
                  <a:alpha val="26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3900" b="1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661600" y="4818519"/>
              <a:ext cx="9275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8000" spc="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方正细谭黑简体" panose="02000000000000000000" pitchFamily="2" charset="-122"/>
                  <a:ea typeface="方正细谭黑简体" panose="02000000000000000000" pitchFamily="2" charset="-122"/>
                </a:rPr>
                <a:t>Python</a:t>
              </a:r>
              <a:r>
                <a:rPr lang="zh-CN" altLang="en-US" sz="8000" spc="60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方正细谭黑简体" panose="02000000000000000000" pitchFamily="2" charset="-122"/>
                  <a:ea typeface="方正细谭黑简体" panose="02000000000000000000" pitchFamily="2" charset="-122"/>
                </a:rPr>
                <a:t>开班典礼</a:t>
              </a:r>
              <a:endParaRPr lang="zh-CN" altLang="en-US" sz="8000" spc="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方正细谭黑简体" panose="02000000000000000000" pitchFamily="2" charset="-122"/>
                <a:ea typeface="方正细谭黑简体" panose="02000000000000000000" pitchFamily="2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3108764" y="5500457"/>
            <a:ext cx="5974472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demonstrate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1775" y="4694555"/>
            <a:ext cx="67786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【A26】20251013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期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6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6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I+Python全链路实战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195945" y="102235"/>
            <a:ext cx="535940" cy="6598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2990" y="210185"/>
            <a:ext cx="5599430" cy="6490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274713" y="1950158"/>
            <a:ext cx="2957688" cy="295768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613379" y="2288824"/>
            <a:ext cx="2280356" cy="228035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729000" y="854906"/>
            <a:ext cx="2190506" cy="219050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380056" y="1203849"/>
            <a:ext cx="1492617" cy="149261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63718" y="3341509"/>
            <a:ext cx="627775" cy="62777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17964" y="4907842"/>
            <a:ext cx="900292" cy="90029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863966" y="3258020"/>
            <a:ext cx="3092834" cy="557213"/>
            <a:chOff x="6863966" y="3258020"/>
            <a:chExt cx="3092834" cy="557213"/>
          </a:xfrm>
        </p:grpSpPr>
        <p:sp>
          <p:nvSpPr>
            <p:cNvPr id="11" name="圆角矩形 10"/>
            <p:cNvSpPr/>
            <p:nvPr/>
          </p:nvSpPr>
          <p:spPr>
            <a:xfrm>
              <a:off x="6863966" y="3258020"/>
              <a:ext cx="3092834" cy="557213"/>
            </a:xfrm>
            <a:prstGeom prst="roundRect">
              <a:avLst>
                <a:gd name="adj" fmla="val 50000"/>
              </a:avLst>
            </a:prstGeom>
            <a:solidFill>
              <a:srgbClr val="FCFCFC"/>
            </a:solidFill>
            <a:ln w="28575">
              <a:gradFill flip="none" rotWithShape="1">
                <a:gsLst>
                  <a:gs pos="0">
                    <a:schemeClr val="accent1"/>
                  </a:gs>
                  <a:gs pos="73770">
                    <a:schemeClr val="accent6"/>
                  </a:gs>
                  <a:gs pos="39000">
                    <a:schemeClr val="accent5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  <a:effectLst>
              <a:outerShdw blurRad="596900" sx="102000" sy="102000" algn="ctr" rotWithShape="0">
                <a:prstClr val="black">
                  <a:alpha val="26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3900" b="1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024916" y="3275016"/>
              <a:ext cx="277093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学习方法</a:t>
              </a:r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225338" y="4051166"/>
            <a:ext cx="4370091" cy="600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demonstrate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38921" y="2343688"/>
            <a:ext cx="354292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44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Century Gothic" panose="020B0502020202020204" pitchFamily="34" charset="0"/>
              </a:defRPr>
            </a:lvl1pPr>
          </a:lstStyle>
          <a:p>
            <a:r>
              <a:rPr lang="en-US" altLang="zh-CN" dirty="0"/>
              <a:t>PART 03</a:t>
            </a:r>
            <a:endParaRPr lang="en-US" altLang="zh-CN" dirty="0"/>
          </a:p>
        </p:txBody>
      </p:sp>
      <p:sp>
        <p:nvSpPr>
          <p:cNvPr id="16" name="îṧḻîďé"/>
          <p:cNvSpPr/>
          <p:nvPr/>
        </p:nvSpPr>
        <p:spPr bwMode="auto">
          <a:xfrm>
            <a:off x="3205707" y="2999459"/>
            <a:ext cx="1095699" cy="1074333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3" grpId="0"/>
      <p:bldP spid="14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îṥľîḑe"/>
          <p:cNvSpPr/>
          <p:nvPr/>
        </p:nvSpPr>
        <p:spPr bwMode="auto">
          <a:xfrm>
            <a:off x="2098314" y="4211823"/>
            <a:ext cx="2774776" cy="478515"/>
          </a:xfrm>
          <a:custGeom>
            <a:avLst/>
            <a:gdLst>
              <a:gd name="T0" fmla="*/ 115 w 922"/>
              <a:gd name="T1" fmla="*/ 159 h 159"/>
              <a:gd name="T2" fmla="*/ 922 w 922"/>
              <a:gd name="T3" fmla="*/ 100 h 159"/>
              <a:gd name="T4" fmla="*/ 697 w 922"/>
              <a:gd name="T5" fmla="*/ 0 h 159"/>
              <a:gd name="T6" fmla="*/ 0 w 922"/>
              <a:gd name="T7" fmla="*/ 42 h 159"/>
              <a:gd name="T8" fmla="*/ 115 w 922"/>
              <a:gd name="T9" fmla="*/ 15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2" h="159">
                <a:moveTo>
                  <a:pt x="115" y="159"/>
                </a:moveTo>
                <a:lnTo>
                  <a:pt x="922" y="100"/>
                </a:lnTo>
                <a:lnTo>
                  <a:pt x="697" y="0"/>
                </a:lnTo>
                <a:lnTo>
                  <a:pt x="0" y="42"/>
                </a:lnTo>
                <a:lnTo>
                  <a:pt x="115" y="1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1" name="iṣliḑè"/>
          <p:cNvSpPr/>
          <p:nvPr/>
        </p:nvSpPr>
        <p:spPr bwMode="auto">
          <a:xfrm>
            <a:off x="1842504" y="4338223"/>
            <a:ext cx="601904" cy="1110515"/>
          </a:xfrm>
          <a:custGeom>
            <a:avLst/>
            <a:gdLst>
              <a:gd name="T0" fmla="*/ 85 w 200"/>
              <a:gd name="T1" fmla="*/ 0 h 369"/>
              <a:gd name="T2" fmla="*/ 200 w 200"/>
              <a:gd name="T3" fmla="*/ 117 h 369"/>
              <a:gd name="T4" fmla="*/ 110 w 200"/>
              <a:gd name="T5" fmla="*/ 369 h 369"/>
              <a:gd name="T6" fmla="*/ 0 w 200"/>
              <a:gd name="T7" fmla="*/ 149 h 369"/>
              <a:gd name="T8" fmla="*/ 85 w 200"/>
              <a:gd name="T9" fmla="*/ 0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369">
                <a:moveTo>
                  <a:pt x="85" y="0"/>
                </a:moveTo>
                <a:lnTo>
                  <a:pt x="200" y="117"/>
                </a:lnTo>
                <a:lnTo>
                  <a:pt x="110" y="369"/>
                </a:lnTo>
                <a:lnTo>
                  <a:pt x="0" y="149"/>
                </a:lnTo>
                <a:lnTo>
                  <a:pt x="8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dirty="0"/>
          </a:p>
        </p:txBody>
      </p:sp>
      <p:sp>
        <p:nvSpPr>
          <p:cNvPr id="42" name="ïslîḓè"/>
          <p:cNvSpPr/>
          <p:nvPr/>
        </p:nvSpPr>
        <p:spPr bwMode="auto">
          <a:xfrm>
            <a:off x="2173551" y="4512775"/>
            <a:ext cx="3102814" cy="935963"/>
          </a:xfrm>
          <a:custGeom>
            <a:avLst/>
            <a:gdLst>
              <a:gd name="T0" fmla="*/ 897 w 1031"/>
              <a:gd name="T1" fmla="*/ 0 h 311"/>
              <a:gd name="T2" fmla="*/ 1031 w 1031"/>
              <a:gd name="T3" fmla="*/ 199 h 311"/>
              <a:gd name="T4" fmla="*/ 0 w 1031"/>
              <a:gd name="T5" fmla="*/ 311 h 311"/>
              <a:gd name="T6" fmla="*/ 90 w 1031"/>
              <a:gd name="T7" fmla="*/ 59 h 311"/>
              <a:gd name="T8" fmla="*/ 897 w 1031"/>
              <a:gd name="T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1" h="311">
                <a:moveTo>
                  <a:pt x="897" y="0"/>
                </a:moveTo>
                <a:lnTo>
                  <a:pt x="1031" y="199"/>
                </a:lnTo>
                <a:lnTo>
                  <a:pt x="0" y="311"/>
                </a:lnTo>
                <a:lnTo>
                  <a:pt x="90" y="59"/>
                </a:lnTo>
                <a:lnTo>
                  <a:pt x="89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dirty="0"/>
          </a:p>
        </p:txBody>
      </p:sp>
      <p:sp>
        <p:nvSpPr>
          <p:cNvPr id="37" name="išļiḍe"/>
          <p:cNvSpPr/>
          <p:nvPr/>
        </p:nvSpPr>
        <p:spPr bwMode="auto">
          <a:xfrm>
            <a:off x="2477520" y="3820580"/>
            <a:ext cx="2359462" cy="788495"/>
          </a:xfrm>
          <a:custGeom>
            <a:avLst/>
            <a:gdLst>
              <a:gd name="T0" fmla="*/ 0 w 784"/>
              <a:gd name="T1" fmla="*/ 262 h 262"/>
              <a:gd name="T2" fmla="*/ 784 w 784"/>
              <a:gd name="T3" fmla="*/ 207 h 262"/>
              <a:gd name="T4" fmla="*/ 645 w 784"/>
              <a:gd name="T5" fmla="*/ 0 h 262"/>
              <a:gd name="T6" fmla="*/ 89 w 784"/>
              <a:gd name="T7" fmla="*/ 16 h 262"/>
              <a:gd name="T8" fmla="*/ 0 w 784"/>
              <a:gd name="T9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4" h="262">
                <a:moveTo>
                  <a:pt x="0" y="262"/>
                </a:moveTo>
                <a:lnTo>
                  <a:pt x="784" y="207"/>
                </a:lnTo>
                <a:lnTo>
                  <a:pt x="645" y="0"/>
                </a:lnTo>
                <a:lnTo>
                  <a:pt x="89" y="16"/>
                </a:lnTo>
                <a:lnTo>
                  <a:pt x="0" y="262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 dirty="0">
              <a:latin typeface="Century Gothic" panose="020B0502020202020204" pitchFamily="34" charset="0"/>
            </a:endParaRPr>
          </a:p>
        </p:txBody>
      </p:sp>
      <p:sp>
        <p:nvSpPr>
          <p:cNvPr id="38" name="ïśļiďé"/>
          <p:cNvSpPr/>
          <p:nvPr/>
        </p:nvSpPr>
        <p:spPr bwMode="auto">
          <a:xfrm>
            <a:off x="2444414" y="3724275"/>
            <a:ext cx="1992301" cy="144457"/>
          </a:xfrm>
          <a:custGeom>
            <a:avLst/>
            <a:gdLst>
              <a:gd name="T0" fmla="*/ 100 w 662"/>
              <a:gd name="T1" fmla="*/ 48 h 48"/>
              <a:gd name="T2" fmla="*/ 662 w 662"/>
              <a:gd name="T3" fmla="*/ 32 h 48"/>
              <a:gd name="T4" fmla="*/ 515 w 662"/>
              <a:gd name="T5" fmla="*/ 0 h 48"/>
              <a:gd name="T6" fmla="*/ 0 w 662"/>
              <a:gd name="T7" fmla="*/ 11 h 48"/>
              <a:gd name="T8" fmla="*/ 100 w 662"/>
              <a:gd name="T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2" h="48">
                <a:moveTo>
                  <a:pt x="100" y="48"/>
                </a:moveTo>
                <a:lnTo>
                  <a:pt x="662" y="32"/>
                </a:lnTo>
                <a:lnTo>
                  <a:pt x="515" y="0"/>
                </a:lnTo>
                <a:lnTo>
                  <a:pt x="0" y="11"/>
                </a:lnTo>
                <a:lnTo>
                  <a:pt x="100" y="4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9" name="íšḷïḑê"/>
          <p:cNvSpPr/>
          <p:nvPr/>
        </p:nvSpPr>
        <p:spPr bwMode="auto">
          <a:xfrm>
            <a:off x="2143462" y="3757381"/>
            <a:ext cx="601904" cy="851696"/>
          </a:xfrm>
          <a:custGeom>
            <a:avLst/>
            <a:gdLst>
              <a:gd name="T0" fmla="*/ 100 w 200"/>
              <a:gd name="T1" fmla="*/ 0 h 283"/>
              <a:gd name="T2" fmla="*/ 200 w 200"/>
              <a:gd name="T3" fmla="*/ 37 h 283"/>
              <a:gd name="T4" fmla="*/ 111 w 200"/>
              <a:gd name="T5" fmla="*/ 283 h 283"/>
              <a:gd name="T6" fmla="*/ 0 w 200"/>
              <a:gd name="T7" fmla="*/ 177 h 283"/>
              <a:gd name="T8" fmla="*/ 100 w 200"/>
              <a:gd name="T9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83">
                <a:moveTo>
                  <a:pt x="100" y="0"/>
                </a:moveTo>
                <a:lnTo>
                  <a:pt x="200" y="37"/>
                </a:lnTo>
                <a:lnTo>
                  <a:pt x="111" y="283"/>
                </a:lnTo>
                <a:lnTo>
                  <a:pt x="0" y="177"/>
                </a:lnTo>
                <a:lnTo>
                  <a:pt x="10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 dirty="0">
              <a:latin typeface="Century Gothic" panose="020B0502020202020204" pitchFamily="34" charset="0"/>
            </a:endParaRPr>
          </a:p>
        </p:txBody>
      </p:sp>
      <p:sp>
        <p:nvSpPr>
          <p:cNvPr id="35" name="îsḷiḓè"/>
          <p:cNvSpPr/>
          <p:nvPr/>
        </p:nvSpPr>
        <p:spPr bwMode="auto">
          <a:xfrm>
            <a:off x="2477519" y="3050144"/>
            <a:ext cx="559771" cy="731315"/>
          </a:xfrm>
          <a:custGeom>
            <a:avLst/>
            <a:gdLst>
              <a:gd name="T0" fmla="*/ 114 w 186"/>
              <a:gd name="T1" fmla="*/ 12 h 243"/>
              <a:gd name="T2" fmla="*/ 186 w 186"/>
              <a:gd name="T3" fmla="*/ 0 h 243"/>
              <a:gd name="T4" fmla="*/ 98 w 186"/>
              <a:gd name="T5" fmla="*/ 243 h 243"/>
              <a:gd name="T6" fmla="*/ 0 w 186"/>
              <a:gd name="T7" fmla="*/ 218 h 243"/>
              <a:gd name="T8" fmla="*/ 114 w 186"/>
              <a:gd name="T9" fmla="*/ 12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243">
                <a:moveTo>
                  <a:pt x="114" y="12"/>
                </a:moveTo>
                <a:lnTo>
                  <a:pt x="186" y="0"/>
                </a:lnTo>
                <a:lnTo>
                  <a:pt x="98" y="243"/>
                </a:lnTo>
                <a:lnTo>
                  <a:pt x="0" y="218"/>
                </a:lnTo>
                <a:lnTo>
                  <a:pt x="114" y="12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dirty="0"/>
          </a:p>
        </p:txBody>
      </p:sp>
      <p:sp>
        <p:nvSpPr>
          <p:cNvPr id="36" name="îṩ1îḋé"/>
          <p:cNvSpPr/>
          <p:nvPr/>
        </p:nvSpPr>
        <p:spPr bwMode="auto">
          <a:xfrm>
            <a:off x="2772452" y="3050144"/>
            <a:ext cx="1607085" cy="731315"/>
          </a:xfrm>
          <a:custGeom>
            <a:avLst/>
            <a:gdLst>
              <a:gd name="T0" fmla="*/ 0 w 534"/>
              <a:gd name="T1" fmla="*/ 243 h 243"/>
              <a:gd name="T2" fmla="*/ 88 w 534"/>
              <a:gd name="T3" fmla="*/ 0 h 243"/>
              <a:gd name="T4" fmla="*/ 383 w 534"/>
              <a:gd name="T5" fmla="*/ 0 h 243"/>
              <a:gd name="T6" fmla="*/ 534 w 534"/>
              <a:gd name="T7" fmla="*/ 235 h 243"/>
              <a:gd name="T8" fmla="*/ 0 w 534"/>
              <a:gd name="T9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4" h="243">
                <a:moveTo>
                  <a:pt x="0" y="243"/>
                </a:moveTo>
                <a:lnTo>
                  <a:pt x="88" y="0"/>
                </a:lnTo>
                <a:lnTo>
                  <a:pt x="383" y="0"/>
                </a:lnTo>
                <a:lnTo>
                  <a:pt x="534" y="235"/>
                </a:lnTo>
                <a:lnTo>
                  <a:pt x="0" y="243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dirty="0"/>
          </a:p>
        </p:txBody>
      </p:sp>
      <p:sp>
        <p:nvSpPr>
          <p:cNvPr id="32" name="iṡlïďe"/>
          <p:cNvSpPr/>
          <p:nvPr/>
        </p:nvSpPr>
        <p:spPr bwMode="auto">
          <a:xfrm>
            <a:off x="2877780" y="2198451"/>
            <a:ext cx="478515" cy="803543"/>
          </a:xfrm>
          <a:custGeom>
            <a:avLst/>
            <a:gdLst>
              <a:gd name="T0" fmla="*/ 159 w 159"/>
              <a:gd name="T1" fmla="*/ 0 h 267"/>
              <a:gd name="T2" fmla="*/ 68 w 159"/>
              <a:gd name="T3" fmla="*/ 252 h 267"/>
              <a:gd name="T4" fmla="*/ 0 w 159"/>
              <a:gd name="T5" fmla="*/ 267 h 267"/>
              <a:gd name="T6" fmla="*/ 159 w 159"/>
              <a:gd name="T7" fmla="*/ 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9" h="267">
                <a:moveTo>
                  <a:pt x="159" y="0"/>
                </a:moveTo>
                <a:lnTo>
                  <a:pt x="68" y="252"/>
                </a:lnTo>
                <a:lnTo>
                  <a:pt x="0" y="267"/>
                </a:lnTo>
                <a:lnTo>
                  <a:pt x="15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 dirty="0">
              <a:latin typeface="Century Gothic" panose="020B0502020202020204" pitchFamily="34" charset="0"/>
            </a:endParaRPr>
          </a:p>
        </p:txBody>
      </p:sp>
      <p:sp>
        <p:nvSpPr>
          <p:cNvPr id="33" name="îṡ1íḑè"/>
          <p:cNvSpPr/>
          <p:nvPr/>
        </p:nvSpPr>
        <p:spPr bwMode="auto">
          <a:xfrm>
            <a:off x="3082427" y="2198449"/>
            <a:ext cx="794514" cy="803543"/>
          </a:xfrm>
          <a:custGeom>
            <a:avLst/>
            <a:gdLst>
              <a:gd name="T0" fmla="*/ 91 w 264"/>
              <a:gd name="T1" fmla="*/ 0 h 267"/>
              <a:gd name="T2" fmla="*/ 264 w 264"/>
              <a:gd name="T3" fmla="*/ 267 h 267"/>
              <a:gd name="T4" fmla="*/ 0 w 264"/>
              <a:gd name="T5" fmla="*/ 252 h 267"/>
              <a:gd name="T6" fmla="*/ 91 w 264"/>
              <a:gd name="T7" fmla="*/ 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4" h="267">
                <a:moveTo>
                  <a:pt x="91" y="0"/>
                </a:moveTo>
                <a:lnTo>
                  <a:pt x="264" y="267"/>
                </a:lnTo>
                <a:lnTo>
                  <a:pt x="0" y="252"/>
                </a:lnTo>
                <a:lnTo>
                  <a:pt x="9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 dirty="0">
              <a:latin typeface="Century Gothic" panose="020B0502020202020204" pitchFamily="34" charset="0"/>
            </a:endParaRPr>
          </a:p>
        </p:txBody>
      </p:sp>
      <p:sp>
        <p:nvSpPr>
          <p:cNvPr id="34" name="îSḷîḑé"/>
          <p:cNvSpPr/>
          <p:nvPr/>
        </p:nvSpPr>
        <p:spPr bwMode="auto">
          <a:xfrm>
            <a:off x="2877780" y="2956850"/>
            <a:ext cx="999161" cy="69220"/>
          </a:xfrm>
          <a:custGeom>
            <a:avLst/>
            <a:gdLst>
              <a:gd name="T0" fmla="*/ 0 w 332"/>
              <a:gd name="T1" fmla="*/ 15 h 23"/>
              <a:gd name="T2" fmla="*/ 68 w 332"/>
              <a:gd name="T3" fmla="*/ 0 h 23"/>
              <a:gd name="T4" fmla="*/ 332 w 332"/>
              <a:gd name="T5" fmla="*/ 15 h 23"/>
              <a:gd name="T6" fmla="*/ 249 w 332"/>
              <a:gd name="T7" fmla="*/ 23 h 23"/>
              <a:gd name="T8" fmla="*/ 0 w 332"/>
              <a:gd name="T9" fmla="*/ 15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23">
                <a:moveTo>
                  <a:pt x="0" y="15"/>
                </a:moveTo>
                <a:lnTo>
                  <a:pt x="68" y="0"/>
                </a:lnTo>
                <a:lnTo>
                  <a:pt x="332" y="15"/>
                </a:lnTo>
                <a:lnTo>
                  <a:pt x="249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cxnSp>
        <p:nvCxnSpPr>
          <p:cNvPr id="12" name="Straight Connector 28"/>
          <p:cNvCxnSpPr/>
          <p:nvPr/>
        </p:nvCxnSpPr>
        <p:spPr>
          <a:xfrm>
            <a:off x="5353827" y="4813613"/>
            <a:ext cx="47357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0"/>
          <p:cNvCxnSpPr/>
          <p:nvPr/>
        </p:nvCxnSpPr>
        <p:spPr>
          <a:xfrm>
            <a:off x="4904391" y="4117713"/>
            <a:ext cx="47357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/>
          <p:cNvCxnSpPr/>
          <p:nvPr/>
        </p:nvCxnSpPr>
        <p:spPr>
          <a:xfrm>
            <a:off x="4440457" y="3407315"/>
            <a:ext cx="47357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4"/>
          <p:cNvCxnSpPr/>
          <p:nvPr/>
        </p:nvCxnSpPr>
        <p:spPr>
          <a:xfrm>
            <a:off x="3933030" y="2653422"/>
            <a:ext cx="47357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íšḷíďê"/>
          <p:cNvGrpSpPr/>
          <p:nvPr/>
        </p:nvGrpSpPr>
        <p:grpSpPr>
          <a:xfrm>
            <a:off x="3442941" y="4060945"/>
            <a:ext cx="288340" cy="289616"/>
            <a:chOff x="4019550" y="3568701"/>
            <a:chExt cx="358775" cy="360363"/>
          </a:xfrm>
          <a:solidFill>
            <a:schemeClr val="bg1"/>
          </a:solidFill>
        </p:grpSpPr>
        <p:sp>
          <p:nvSpPr>
            <p:cNvPr id="30" name="î$ļîḑé"/>
            <p:cNvSpPr/>
            <p:nvPr/>
          </p:nvSpPr>
          <p:spPr bwMode="auto">
            <a:xfrm>
              <a:off x="4019550" y="3568701"/>
              <a:ext cx="358775" cy="36036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31" y="46"/>
                </a:cxn>
                <a:cxn ang="0">
                  <a:pos x="36" y="68"/>
                </a:cxn>
                <a:cxn ang="0">
                  <a:pos x="4" y="100"/>
                </a:cxn>
                <a:cxn ang="0">
                  <a:pos x="4" y="100"/>
                </a:cxn>
                <a:cxn ang="0">
                  <a:pos x="0" y="109"/>
                </a:cxn>
                <a:cxn ang="0">
                  <a:pos x="13" y="123"/>
                </a:cxn>
                <a:cxn ang="0">
                  <a:pos x="23" y="119"/>
                </a:cxn>
                <a:cxn ang="0">
                  <a:pos x="23" y="119"/>
                </a:cxn>
                <a:cxn ang="0">
                  <a:pos x="55" y="87"/>
                </a:cxn>
                <a:cxn ang="0">
                  <a:pos x="77" y="92"/>
                </a:cxn>
                <a:cxn ang="0">
                  <a:pos x="123" y="46"/>
                </a:cxn>
                <a:cxn ang="0">
                  <a:pos x="77" y="0"/>
                </a:cxn>
                <a:cxn ang="0">
                  <a:pos x="18" y="114"/>
                </a:cxn>
                <a:cxn ang="0">
                  <a:pos x="13" y="116"/>
                </a:cxn>
                <a:cxn ang="0">
                  <a:pos x="7" y="109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40" y="73"/>
                </a:cxn>
                <a:cxn ang="0">
                  <a:pos x="49" y="83"/>
                </a:cxn>
                <a:cxn ang="0">
                  <a:pos x="18" y="114"/>
                </a:cxn>
                <a:cxn ang="0">
                  <a:pos x="77" y="84"/>
                </a:cxn>
                <a:cxn ang="0">
                  <a:pos x="38" y="46"/>
                </a:cxn>
                <a:cxn ang="0">
                  <a:pos x="77" y="8"/>
                </a:cxn>
                <a:cxn ang="0">
                  <a:pos x="115" y="46"/>
                </a:cxn>
                <a:cxn ang="0">
                  <a:pos x="77" y="84"/>
                </a:cxn>
                <a:cxn ang="0">
                  <a:pos x="77" y="84"/>
                </a:cxn>
                <a:cxn ang="0">
                  <a:pos x="77" y="84"/>
                </a:cxn>
              </a:cxnLst>
              <a:rect l="0" t="0" r="r" b="b"/>
              <a:pathLst>
                <a:path w="123" h="123">
                  <a:moveTo>
                    <a:pt x="77" y="0"/>
                  </a:moveTo>
                  <a:cubicBezTo>
                    <a:pt x="51" y="0"/>
                    <a:pt x="31" y="21"/>
                    <a:pt x="31" y="46"/>
                  </a:cubicBezTo>
                  <a:cubicBezTo>
                    <a:pt x="31" y="54"/>
                    <a:pt x="33" y="61"/>
                    <a:pt x="36" y="68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2" y="102"/>
                    <a:pt x="0" y="105"/>
                    <a:pt x="0" y="109"/>
                  </a:cubicBezTo>
                  <a:cubicBezTo>
                    <a:pt x="0" y="117"/>
                    <a:pt x="6" y="123"/>
                    <a:pt x="13" y="123"/>
                  </a:cubicBezTo>
                  <a:cubicBezTo>
                    <a:pt x="17" y="123"/>
                    <a:pt x="21" y="121"/>
                    <a:pt x="23" y="119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2" y="90"/>
                    <a:pt x="69" y="92"/>
                    <a:pt x="77" y="92"/>
                  </a:cubicBezTo>
                  <a:cubicBezTo>
                    <a:pt x="102" y="92"/>
                    <a:pt x="123" y="71"/>
                    <a:pt x="123" y="46"/>
                  </a:cubicBezTo>
                  <a:cubicBezTo>
                    <a:pt x="123" y="21"/>
                    <a:pt x="102" y="0"/>
                    <a:pt x="77" y="0"/>
                  </a:cubicBezTo>
                  <a:close/>
                  <a:moveTo>
                    <a:pt x="18" y="114"/>
                  </a:moveTo>
                  <a:cubicBezTo>
                    <a:pt x="17" y="115"/>
                    <a:pt x="15" y="116"/>
                    <a:pt x="13" y="116"/>
                  </a:cubicBezTo>
                  <a:cubicBezTo>
                    <a:pt x="10" y="116"/>
                    <a:pt x="7" y="113"/>
                    <a:pt x="7" y="109"/>
                  </a:cubicBezTo>
                  <a:cubicBezTo>
                    <a:pt x="7" y="107"/>
                    <a:pt x="8" y="106"/>
                    <a:pt x="9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2" y="77"/>
                    <a:pt x="46" y="80"/>
                    <a:pt x="49" y="83"/>
                  </a:cubicBezTo>
                  <a:lnTo>
                    <a:pt x="18" y="114"/>
                  </a:lnTo>
                  <a:close/>
                  <a:moveTo>
                    <a:pt x="77" y="84"/>
                  </a:moveTo>
                  <a:cubicBezTo>
                    <a:pt x="55" y="84"/>
                    <a:pt x="38" y="67"/>
                    <a:pt x="38" y="46"/>
                  </a:cubicBezTo>
                  <a:cubicBezTo>
                    <a:pt x="38" y="25"/>
                    <a:pt x="55" y="8"/>
                    <a:pt x="77" y="8"/>
                  </a:cubicBezTo>
                  <a:cubicBezTo>
                    <a:pt x="98" y="8"/>
                    <a:pt x="115" y="25"/>
                    <a:pt x="115" y="46"/>
                  </a:cubicBezTo>
                  <a:cubicBezTo>
                    <a:pt x="115" y="67"/>
                    <a:pt x="98" y="84"/>
                    <a:pt x="77" y="84"/>
                  </a:cubicBezTo>
                  <a:close/>
                  <a:moveTo>
                    <a:pt x="77" y="84"/>
                  </a:moveTo>
                  <a:cubicBezTo>
                    <a:pt x="77" y="84"/>
                    <a:pt x="77" y="84"/>
                    <a:pt x="77" y="8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1" name="îşḷíďe"/>
            <p:cNvSpPr/>
            <p:nvPr/>
          </p:nvSpPr>
          <p:spPr bwMode="auto">
            <a:xfrm>
              <a:off x="4165600" y="3624263"/>
              <a:ext cx="84138" cy="85725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27"/>
                </a:cxn>
                <a:cxn ang="0">
                  <a:pos x="2" y="29"/>
                </a:cxn>
                <a:cxn ang="0">
                  <a:pos x="4" y="27"/>
                </a:cxn>
                <a:cxn ang="0">
                  <a:pos x="27" y="4"/>
                </a:cxn>
                <a:cxn ang="0">
                  <a:pos x="29" y="2"/>
                </a:cxn>
                <a:cxn ang="0">
                  <a:pos x="27" y="0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9" h="29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14"/>
                    <a:pt x="14" y="4"/>
                    <a:pt x="27" y="4"/>
                  </a:cubicBezTo>
                  <a:cubicBezTo>
                    <a:pt x="28" y="4"/>
                    <a:pt x="29" y="3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7" name="íSlïḍé"/>
          <p:cNvGrpSpPr/>
          <p:nvPr/>
        </p:nvGrpSpPr>
        <p:grpSpPr>
          <a:xfrm>
            <a:off x="3592367" y="4811187"/>
            <a:ext cx="199032" cy="289618"/>
            <a:chOff x="4075113" y="1909763"/>
            <a:chExt cx="247650" cy="360363"/>
          </a:xfrm>
          <a:solidFill>
            <a:schemeClr val="bg1"/>
          </a:solidFill>
        </p:grpSpPr>
        <p:sp>
          <p:nvSpPr>
            <p:cNvPr id="28" name="iṣľîḋê"/>
            <p:cNvSpPr/>
            <p:nvPr/>
          </p:nvSpPr>
          <p:spPr bwMode="auto">
            <a:xfrm>
              <a:off x="4075113" y="1909763"/>
              <a:ext cx="247650" cy="36036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9" name="ïṥḻiḋe"/>
            <p:cNvSpPr/>
            <p:nvPr/>
          </p:nvSpPr>
          <p:spPr bwMode="auto">
            <a:xfrm>
              <a:off x="4130675" y="1965326"/>
              <a:ext cx="73025" cy="7302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5" y="2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3" y="0"/>
                </a:cxn>
              </a:cxnLst>
              <a:rect l="0" t="0" r="r" b="b"/>
              <a:pathLst>
                <a:path w="25" h="25">
                  <a:moveTo>
                    <a:pt x="23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" y="25"/>
                    <a:pt x="4" y="24"/>
                    <a:pt x="4" y="23"/>
                  </a:cubicBezTo>
                  <a:cubicBezTo>
                    <a:pt x="4" y="12"/>
                    <a:pt x="13" y="4"/>
                    <a:pt x="23" y="4"/>
                  </a:cubicBezTo>
                  <a:cubicBezTo>
                    <a:pt x="24" y="4"/>
                    <a:pt x="25" y="3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8" name="íṣ1iḍe"/>
          <p:cNvSpPr/>
          <p:nvPr/>
        </p:nvSpPr>
        <p:spPr bwMode="auto">
          <a:xfrm>
            <a:off x="3260074" y="2648994"/>
            <a:ext cx="202448" cy="202448"/>
          </a:xfrm>
          <a:custGeom>
            <a:avLst/>
            <a:gdLst/>
            <a:ahLst/>
            <a:cxnLst>
              <a:cxn ang="0">
                <a:pos x="121" y="1"/>
              </a:cxn>
              <a:cxn ang="0">
                <a:pos x="119" y="0"/>
              </a:cxn>
              <a:cxn ang="0">
                <a:pos x="117" y="1"/>
              </a:cxn>
              <a:cxn ang="0">
                <a:pos x="2" y="77"/>
              </a:cxn>
              <a:cxn ang="0">
                <a:pos x="0" y="81"/>
              </a:cxn>
              <a:cxn ang="0">
                <a:pos x="2" y="84"/>
              </a:cxn>
              <a:cxn ang="0">
                <a:pos x="32" y="96"/>
              </a:cxn>
              <a:cxn ang="0">
                <a:pos x="46" y="121"/>
              </a:cxn>
              <a:cxn ang="0">
                <a:pos x="50" y="123"/>
              </a:cxn>
              <a:cxn ang="0">
                <a:pos x="50" y="123"/>
              </a:cxn>
              <a:cxn ang="0">
                <a:pos x="53" y="121"/>
              </a:cxn>
              <a:cxn ang="0">
                <a:pos x="61" y="107"/>
              </a:cxn>
              <a:cxn ang="0">
                <a:pos x="98" y="122"/>
              </a:cxn>
              <a:cxn ang="0">
                <a:pos x="100" y="123"/>
              </a:cxn>
              <a:cxn ang="0">
                <a:pos x="101" y="122"/>
              </a:cxn>
              <a:cxn ang="0">
                <a:pos x="103" y="119"/>
              </a:cxn>
              <a:cxn ang="0">
                <a:pos x="123" y="4"/>
              </a:cxn>
              <a:cxn ang="0">
                <a:pos x="121" y="1"/>
              </a:cxn>
              <a:cxn ang="0">
                <a:pos x="12" y="80"/>
              </a:cxn>
              <a:cxn ang="0">
                <a:pos x="101" y="20"/>
              </a:cxn>
              <a:cxn ang="0">
                <a:pos x="36" y="89"/>
              </a:cxn>
              <a:cxn ang="0">
                <a:pos x="35" y="89"/>
              </a:cxn>
              <a:cxn ang="0">
                <a:pos x="12" y="80"/>
              </a:cxn>
              <a:cxn ang="0">
                <a:pos x="39" y="92"/>
              </a:cxn>
              <a:cxn ang="0">
                <a:pos x="39" y="92"/>
              </a:cxn>
              <a:cxn ang="0">
                <a:pos x="112" y="14"/>
              </a:cxn>
              <a:cxn ang="0">
                <a:pos x="50" y="111"/>
              </a:cxn>
              <a:cxn ang="0">
                <a:pos x="39" y="92"/>
              </a:cxn>
              <a:cxn ang="0">
                <a:pos x="97" y="113"/>
              </a:cxn>
              <a:cxn ang="0">
                <a:pos x="64" y="100"/>
              </a:cxn>
              <a:cxn ang="0">
                <a:pos x="61" y="100"/>
              </a:cxn>
              <a:cxn ang="0">
                <a:pos x="112" y="22"/>
              </a:cxn>
              <a:cxn ang="0">
                <a:pos x="97" y="113"/>
              </a:cxn>
              <a:cxn ang="0">
                <a:pos x="97" y="113"/>
              </a:cxn>
              <a:cxn ang="0">
                <a:pos x="97" y="113"/>
              </a:cxn>
            </a:cxnLst>
            <a:rect l="0" t="0" r="r" b="b"/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9" name="ïS1íḓé"/>
          <p:cNvSpPr/>
          <p:nvPr/>
        </p:nvSpPr>
        <p:spPr bwMode="auto">
          <a:xfrm>
            <a:off x="3377231" y="3276262"/>
            <a:ext cx="254970" cy="254968"/>
          </a:xfrm>
          <a:custGeom>
            <a:avLst/>
            <a:gdLst/>
            <a:ahLst/>
            <a:cxnLst>
              <a:cxn ang="0">
                <a:pos x="77" y="14"/>
              </a:cxn>
              <a:cxn ang="0">
                <a:pos x="51" y="34"/>
              </a:cxn>
              <a:cxn ang="0">
                <a:pos x="0" y="54"/>
              </a:cxn>
              <a:cxn ang="0">
                <a:pos x="23" y="80"/>
              </a:cxn>
              <a:cxn ang="0">
                <a:pos x="31" y="123"/>
              </a:cxn>
              <a:cxn ang="0">
                <a:pos x="54" y="115"/>
              </a:cxn>
              <a:cxn ang="0">
                <a:pos x="50" y="103"/>
              </a:cxn>
              <a:cxn ang="0">
                <a:pos x="50" y="76"/>
              </a:cxn>
              <a:cxn ang="0">
                <a:pos x="51" y="74"/>
              </a:cxn>
              <a:cxn ang="0">
                <a:pos x="52" y="73"/>
              </a:cxn>
              <a:cxn ang="0">
                <a:pos x="53" y="73"/>
              </a:cxn>
              <a:cxn ang="0">
                <a:pos x="77" y="94"/>
              </a:cxn>
              <a:cxn ang="0">
                <a:pos x="123" y="54"/>
              </a:cxn>
              <a:cxn ang="0">
                <a:pos x="77" y="54"/>
              </a:cxn>
              <a:cxn ang="0">
                <a:pos x="88" y="42"/>
              </a:cxn>
              <a:cxn ang="0">
                <a:pos x="88" y="65"/>
              </a:cxn>
              <a:cxn ang="0">
                <a:pos x="77" y="54"/>
              </a:cxn>
              <a:cxn ang="0">
                <a:pos x="15" y="42"/>
              </a:cxn>
              <a:cxn ang="0">
                <a:pos x="38" y="54"/>
              </a:cxn>
              <a:cxn ang="0">
                <a:pos x="15" y="65"/>
              </a:cxn>
              <a:cxn ang="0">
                <a:pos x="46" y="115"/>
              </a:cxn>
              <a:cxn ang="0">
                <a:pos x="31" y="80"/>
              </a:cxn>
              <a:cxn ang="0">
                <a:pos x="31" y="73"/>
              </a:cxn>
              <a:cxn ang="0">
                <a:pos x="43" y="73"/>
              </a:cxn>
              <a:cxn ang="0">
                <a:pos x="42" y="103"/>
              </a:cxn>
              <a:cxn ang="0">
                <a:pos x="46" y="112"/>
              </a:cxn>
              <a:cxn ang="0">
                <a:pos x="51" y="65"/>
              </a:cxn>
              <a:cxn ang="0">
                <a:pos x="50" y="65"/>
              </a:cxn>
              <a:cxn ang="0">
                <a:pos x="50" y="42"/>
              </a:cxn>
              <a:cxn ang="0">
                <a:pos x="71" y="34"/>
              </a:cxn>
              <a:cxn ang="0">
                <a:pos x="71" y="73"/>
              </a:cxn>
              <a:cxn ang="0">
                <a:pos x="96" y="100"/>
              </a:cxn>
              <a:cxn ang="0">
                <a:pos x="88" y="73"/>
              </a:cxn>
              <a:cxn ang="0">
                <a:pos x="88" y="34"/>
              </a:cxn>
              <a:cxn ang="0">
                <a:pos x="96" y="8"/>
              </a:cxn>
              <a:cxn ang="0">
                <a:pos x="96" y="100"/>
              </a:cxn>
              <a:cxn ang="0">
                <a:pos x="96" y="100"/>
              </a:cxn>
            </a:cxnLst>
            <a:rect l="0" t="0" r="r" b="b"/>
            <a:pathLst>
              <a:path w="123" h="123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44" name="文本框 43"/>
          <p:cNvSpPr txBox="1"/>
          <p:nvPr/>
        </p:nvSpPr>
        <p:spPr>
          <a:xfrm>
            <a:off x="4599940" y="2383790"/>
            <a:ext cx="625665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1.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有问题多</a:t>
            </a:r>
            <a:r>
              <a:rPr lang="zh-CN" altLang="en-US" b="1">
                <a:solidFill>
                  <a:srgbClr val="FFC000"/>
                </a:solidFill>
                <a:latin typeface="Century Gothic" panose="020B0502020202020204" pitchFamily="34" charset="0"/>
              </a:rPr>
              <a:t>思考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，借助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AI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百度，实在解决不了再询问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老师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122545" y="3161665"/>
            <a:ext cx="397065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2.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按照你的理解去</a:t>
            </a:r>
            <a:r>
              <a:rPr lang="zh-CN" altLang="en-US" b="1">
                <a:solidFill>
                  <a:srgbClr val="FFC000"/>
                </a:solidFill>
                <a:latin typeface="Century Gothic" panose="020B0502020202020204" pitchFamily="34" charset="0"/>
              </a:rPr>
              <a:t>实战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sym typeface="+mn-ea"/>
              </a:rPr>
              <a:t>验证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代码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590540" y="3858895"/>
            <a:ext cx="41910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3.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多敲多练才是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必杀技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996305" y="4558665"/>
            <a:ext cx="442722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4.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温故知新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327399" y="368311"/>
            <a:ext cx="5571067" cy="950901"/>
            <a:chOff x="3327399" y="368311"/>
            <a:chExt cx="5571067" cy="950901"/>
          </a:xfrm>
        </p:grpSpPr>
        <p:grpSp>
          <p:nvGrpSpPr>
            <p:cNvPr id="59" name="组合 58"/>
            <p:cNvGrpSpPr/>
            <p:nvPr/>
          </p:nvGrpSpPr>
          <p:grpSpPr>
            <a:xfrm>
              <a:off x="3327399" y="1015999"/>
              <a:ext cx="5571067" cy="303213"/>
              <a:chOff x="3327399" y="1015999"/>
              <a:chExt cx="5571067" cy="303213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341026" y="1015999"/>
                <a:ext cx="1543813" cy="303213"/>
                <a:chOff x="4151374" y="3829873"/>
                <a:chExt cx="2486492" cy="488360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4817418" y="3829873"/>
                  <a:ext cx="488360" cy="4883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13500000" scaled="1"/>
                  <a:tileRect/>
                </a:gradFill>
                <a:ln w="12700">
                  <a:noFill/>
                </a:ln>
                <a:effectLst>
                  <a:outerShdw blurRad="3175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151374" y="3829873"/>
                  <a:ext cx="488360" cy="4883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13500000" scaled="1"/>
                  <a:tileRect/>
                </a:gradFill>
                <a:ln w="12700">
                  <a:noFill/>
                </a:ln>
                <a:effectLst>
                  <a:outerShdw blurRad="3175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zh-CN" altLang="en-US" sz="23900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6149506" y="3829873"/>
                  <a:ext cx="488360" cy="4883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13500000" scaled="1"/>
                  <a:tileRect/>
                </a:gradFill>
                <a:ln w="12700">
                  <a:noFill/>
                </a:ln>
                <a:effectLst>
                  <a:outerShdw blurRad="3175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5483462" y="3829873"/>
                  <a:ext cx="488360" cy="4883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13500000" scaled="1"/>
                  <a:tileRect/>
                </a:gradFill>
                <a:ln w="12700">
                  <a:noFill/>
                </a:ln>
                <a:effectLst>
                  <a:outerShdw blurRad="3175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zh-CN" altLang="en-US" sz="23900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cxnSp>
            <p:nvCxnSpPr>
              <p:cNvPr id="62" name="直接连接符 61"/>
              <p:cNvCxnSpPr/>
              <p:nvPr/>
            </p:nvCxnSpPr>
            <p:spPr>
              <a:xfrm>
                <a:off x="3327399" y="1167605"/>
                <a:ext cx="164253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7255932" y="1167605"/>
                <a:ext cx="164253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文本框 59"/>
            <p:cNvSpPr txBox="1"/>
            <p:nvPr/>
          </p:nvSpPr>
          <p:spPr>
            <a:xfrm>
              <a:off x="5191766" y="368311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b="1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rPr>
                <a:t>学习方法</a:t>
              </a:r>
              <a:endParaRPr lang="en-US" altLang="zh-CN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37" grpId="0" animBg="1"/>
      <p:bldP spid="38" grpId="0" animBg="1"/>
      <p:bldP spid="39" grpId="0" animBg="1"/>
      <p:bldP spid="35" grpId="0" animBg="1"/>
      <p:bldP spid="36" grpId="0" animBg="1"/>
      <p:bldP spid="32" grpId="0" animBg="1"/>
      <p:bldP spid="33" grpId="0" animBg="1"/>
      <p:bldP spid="34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-199502" y="-447152"/>
            <a:ext cx="1389604" cy="138960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-406400" y="5470002"/>
            <a:ext cx="1949450" cy="194945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639948" y="5290073"/>
            <a:ext cx="1018652" cy="1018652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0502620" y="249761"/>
            <a:ext cx="1323994" cy="132399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502620" y="2352788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550120" y="5357393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994413" y="5484009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74170" y="2951614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189560" y="2154824"/>
            <a:ext cx="9313060" cy="1908969"/>
            <a:chOff x="1189560" y="2154824"/>
            <a:chExt cx="9313060" cy="1908969"/>
          </a:xfrm>
        </p:grpSpPr>
        <p:sp>
          <p:nvSpPr>
            <p:cNvPr id="59" name="圆角矩形 58"/>
            <p:cNvSpPr/>
            <p:nvPr/>
          </p:nvSpPr>
          <p:spPr>
            <a:xfrm>
              <a:off x="1189560" y="2154824"/>
              <a:ext cx="9313060" cy="1908969"/>
            </a:xfrm>
            <a:prstGeom prst="roundRect">
              <a:avLst>
                <a:gd name="adj" fmla="val 50000"/>
              </a:avLst>
            </a:prstGeom>
            <a:solidFill>
              <a:srgbClr val="FCFCFC"/>
            </a:solidFill>
            <a:ln w="28575">
              <a:gradFill flip="none" rotWithShape="1">
                <a:gsLst>
                  <a:gs pos="0">
                    <a:schemeClr val="accent1"/>
                  </a:gs>
                  <a:gs pos="73770">
                    <a:schemeClr val="accent6"/>
                  </a:gs>
                  <a:gs pos="39000">
                    <a:schemeClr val="accent5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  <a:effectLst>
              <a:outerShdw blurRad="596900" sx="102000" sy="102000" algn="ctr" rotWithShape="0">
                <a:prstClr val="black">
                  <a:alpha val="26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3900" b="1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816532" y="2453926"/>
              <a:ext cx="429768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720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方正细谭黑简体" panose="02000000000000000000" pitchFamily="2" charset="-122"/>
                  <a:ea typeface="方正细谭黑简体" panose="02000000000000000000" pitchFamily="2" charset="-122"/>
                </a:rPr>
                <a:t> 感谢观看</a:t>
              </a:r>
              <a:endParaRPr lang="zh-CN" altLang="en-US" sz="7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方正细谭黑简体" panose="02000000000000000000" pitchFamily="2" charset="-122"/>
                <a:ea typeface="方正细谭黑简体" panose="02000000000000000000" pitchFamily="2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3108764" y="5500457"/>
            <a:ext cx="5974472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demonstrate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8000" y="4357370"/>
            <a:ext cx="8321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老师的上班时间：周一至周五</a:t>
            </a:r>
            <a:r>
              <a:rPr lang="en-US" altLang="zh-CN"/>
              <a:t>    12:30~17:00    18:30~21:30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804670" y="4795520"/>
            <a:ext cx="832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主讲老师：负责授课、作业批改、答疑</a:t>
            </a:r>
            <a:endParaRPr lang="zh-CN" altLang="en-US"/>
          </a:p>
          <a:p>
            <a:r>
              <a:rPr lang="zh-CN" altLang="en-US"/>
              <a:t>班主任老师：负责上课通知、补课提醒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6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6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107545" y="812799"/>
            <a:ext cx="3976912" cy="682171"/>
          </a:xfrm>
          <a:prstGeom prst="roundRect">
            <a:avLst>
              <a:gd name="adj" fmla="val 50000"/>
            </a:avLst>
          </a:prstGeom>
          <a:solidFill>
            <a:srgbClr val="FCFCFC"/>
          </a:solidFill>
          <a:ln w="28575">
            <a:gradFill flip="none" rotWithShape="1">
              <a:gsLst>
                <a:gs pos="0">
                  <a:schemeClr val="accent1"/>
                </a:gs>
                <a:gs pos="73770">
                  <a:schemeClr val="accent6"/>
                </a:gs>
                <a:gs pos="39000">
                  <a:schemeClr val="accent5"/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  <a:effectLst>
            <a:outerShdw blurRad="596900" sx="102000" sy="102000" algn="ctr" rotWithShape="0">
              <a:prstClr val="black">
                <a:alpha val="2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199703" y="2278928"/>
            <a:ext cx="1575033" cy="157503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450603" y="2529828"/>
            <a:ext cx="1073232" cy="107323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513925" y="2278928"/>
            <a:ext cx="1575033" cy="1575033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764825" y="2529828"/>
            <a:ext cx="1073232" cy="107323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828147" y="2278928"/>
            <a:ext cx="1575033" cy="157503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079047" y="2529828"/>
            <a:ext cx="1073232" cy="107323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880729" y="5515536"/>
            <a:ext cx="624356" cy="624356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486782" y="5515536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039461" y="1397145"/>
            <a:ext cx="315390" cy="31539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67818" y="1001858"/>
            <a:ext cx="552982" cy="55298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965292" y="4239808"/>
            <a:ext cx="204406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课程设置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与讲师介绍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79232" y="4239808"/>
            <a:ext cx="2044065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每个阶段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010228" y="42398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学习方法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71999" y="890329"/>
            <a:ext cx="304800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Century Gothic" panose="020B0502020202020204" pitchFamily="34" charset="0"/>
              </a:rPr>
              <a:t>CONTENTS</a:t>
            </a:r>
            <a:endParaRPr lang="en-US" altLang="zh-CN" sz="32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53307" y="2721114"/>
            <a:ext cx="106782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5400000" scaled="1"/>
                  <a:tileRect/>
                </a:gradFill>
                <a:latin typeface="Century Gothic" panose="020B0502020202020204" pitchFamily="34" charset="0"/>
              </a:rPr>
              <a:t>01</a:t>
            </a:r>
            <a:endParaRPr lang="en-US" altLang="zh-CN" sz="4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5400000" scaled="1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64825" y="2721114"/>
            <a:ext cx="106782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5400000" scaled="1"/>
                  <a:tileRect/>
                </a:gradFill>
                <a:latin typeface="Century Gothic" panose="020B0502020202020204" pitchFamily="34" charset="0"/>
              </a:rPr>
              <a:t>02</a:t>
            </a:r>
            <a:endParaRPr lang="en-US" altLang="zh-CN" sz="4000" b="1" dirty="0">
              <a:gradFill flip="none" rotWithShape="1"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  <a:tileRect/>
              </a:gradFill>
              <a:latin typeface="Century Gothic" panose="020B0502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84457" y="2721114"/>
            <a:ext cx="106782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5400000" scaled="1"/>
                  <a:tileRect/>
                </a:gradFill>
                <a:latin typeface="Century Gothic" panose="020B0502020202020204" pitchFamily="34" charset="0"/>
              </a:rPr>
              <a:t>03</a:t>
            </a:r>
            <a:endParaRPr lang="en-US" altLang="zh-CN" sz="4000" b="1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5400000" scaled="1"/>
                <a:tileRect/>
              </a:gra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9" fill="hold" grpId="0" nodeType="after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6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7" grpId="0" animBg="1"/>
          <p:bldP spid="10" grpId="0" animBg="1"/>
          <p:bldP spid="11" grpId="0" animBg="1"/>
          <p:bldP spid="13" grpId="0" animBg="1"/>
          <p:bldP spid="14" grpId="0" animBg="1"/>
          <p:bldP spid="19" grpId="0" animBg="1"/>
          <p:bldP spid="20" grpId="0" animBg="1"/>
          <p:bldP spid="21" grpId="0" animBg="1"/>
          <p:bldP spid="22" grpId="0" animBg="1"/>
          <p:bldP spid="35" grpId="0"/>
          <p:bldP spid="36" grpId="0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7" grpId="0" animBg="1"/>
          <p:bldP spid="10" grpId="0" animBg="1"/>
          <p:bldP spid="11" grpId="0" animBg="1"/>
          <p:bldP spid="13" grpId="0" animBg="1"/>
          <p:bldP spid="14" grpId="0" animBg="1"/>
          <p:bldP spid="19" grpId="0" animBg="1"/>
          <p:bldP spid="20" grpId="0" animBg="1"/>
          <p:bldP spid="21" grpId="0" animBg="1"/>
          <p:bldP spid="22" grpId="0" animBg="1"/>
          <p:bldP spid="35" grpId="0"/>
          <p:bldP spid="36" grpId="0"/>
          <p:bldP spid="37" grpId="0"/>
          <p:bldP spid="3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274713" y="1950158"/>
            <a:ext cx="2957688" cy="295768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613379" y="2288824"/>
            <a:ext cx="2280356" cy="228035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729000" y="854906"/>
            <a:ext cx="2190506" cy="219050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380056" y="1203849"/>
            <a:ext cx="1492617" cy="149261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63718" y="3341509"/>
            <a:ext cx="627775" cy="62777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17964" y="4907842"/>
            <a:ext cx="900292" cy="90029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863715" y="3258185"/>
            <a:ext cx="3093085" cy="888365"/>
            <a:chOff x="6863966" y="3258020"/>
            <a:chExt cx="3092834" cy="557213"/>
          </a:xfrm>
        </p:grpSpPr>
        <p:sp>
          <p:nvSpPr>
            <p:cNvPr id="11" name="圆角矩形 10"/>
            <p:cNvSpPr/>
            <p:nvPr/>
          </p:nvSpPr>
          <p:spPr>
            <a:xfrm>
              <a:off x="6863966" y="3258020"/>
              <a:ext cx="3092834" cy="557213"/>
            </a:xfrm>
            <a:prstGeom prst="roundRect">
              <a:avLst>
                <a:gd name="adj" fmla="val 50000"/>
              </a:avLst>
            </a:prstGeom>
            <a:solidFill>
              <a:srgbClr val="FCFCFC"/>
            </a:solidFill>
            <a:ln w="28575">
              <a:gradFill flip="none" rotWithShape="1">
                <a:gsLst>
                  <a:gs pos="0">
                    <a:schemeClr val="accent1"/>
                  </a:gs>
                  <a:gs pos="73770">
                    <a:schemeClr val="accent6"/>
                  </a:gs>
                  <a:gs pos="39000">
                    <a:schemeClr val="accent5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  <a:effectLst>
              <a:outerShdw blurRad="596900" sx="102000" sy="102000" algn="ctr" rotWithShape="0">
                <a:prstClr val="black">
                  <a:alpha val="26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3900" b="1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024621" y="3275165"/>
              <a:ext cx="2715260" cy="5205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python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课程设置与讲师介绍</a:t>
              </a:r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638921" y="2343688"/>
            <a:ext cx="354292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PART 01</a:t>
            </a:r>
            <a:endParaRPr lang="en-US" altLang="zh-CN" sz="4400" b="1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6" name="îṧḻîďé"/>
          <p:cNvSpPr/>
          <p:nvPr/>
        </p:nvSpPr>
        <p:spPr bwMode="auto">
          <a:xfrm>
            <a:off x="3205707" y="2999459"/>
            <a:ext cx="1095699" cy="1074333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4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五边形 8"/>
          <p:cNvSpPr/>
          <p:nvPr/>
        </p:nvSpPr>
        <p:spPr>
          <a:xfrm>
            <a:off x="635" y="113030"/>
            <a:ext cx="12191365" cy="49339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讲师男团</a:t>
            </a:r>
            <a:endParaRPr kumimoji="1" lang="zh-CN" altLang="en-U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图片 1" descr="5ba7aa052f6e40094e0facd4dc71494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06425"/>
            <a:ext cx="3429000" cy="6202680"/>
          </a:xfrm>
          <a:prstGeom prst="rect">
            <a:avLst/>
          </a:prstGeom>
        </p:spPr>
      </p:pic>
      <p:pic>
        <p:nvPicPr>
          <p:cNvPr id="3" name="图片 2" descr="7c0b4f33be79041ee544d8445496915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606425"/>
            <a:ext cx="3429000" cy="6202680"/>
          </a:xfrm>
          <a:prstGeom prst="rect">
            <a:avLst/>
          </a:prstGeom>
        </p:spPr>
      </p:pic>
      <p:pic>
        <p:nvPicPr>
          <p:cNvPr id="5" name="图片 4" descr="7ca7b60ce64fc1c35e867e9c1030d9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365" y="606425"/>
            <a:ext cx="3429000" cy="62026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五边形 8"/>
          <p:cNvSpPr/>
          <p:nvPr/>
        </p:nvSpPr>
        <p:spPr>
          <a:xfrm>
            <a:off x="635" y="113030"/>
            <a:ext cx="12191365" cy="49339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讲师男团</a:t>
            </a:r>
            <a:endParaRPr kumimoji="1" lang="zh-CN" altLang="en-US" b="1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图片 5" descr="8ebd49c0f5d28e478ca058b6b9f158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606425"/>
            <a:ext cx="3429000" cy="6202680"/>
          </a:xfrm>
          <a:prstGeom prst="rect">
            <a:avLst/>
          </a:prstGeom>
        </p:spPr>
      </p:pic>
      <p:pic>
        <p:nvPicPr>
          <p:cNvPr id="7" name="图片 6" descr="030b08ad873c90f5793a1c95f222ceb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606425"/>
            <a:ext cx="3429000" cy="6202680"/>
          </a:xfrm>
          <a:prstGeom prst="rect">
            <a:avLst/>
          </a:prstGeom>
        </p:spPr>
      </p:pic>
      <p:pic>
        <p:nvPicPr>
          <p:cNvPr id="8" name="图片 7" descr="f6c569f9761714ec378bde4ef7a8e2d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365" y="606425"/>
            <a:ext cx="3429000" cy="6202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9931380" y="5739326"/>
            <a:ext cx="2190506" cy="219050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81043" y="2414409"/>
            <a:ext cx="627775" cy="62777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67369" y="-266773"/>
            <a:ext cx="900292" cy="90029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13842" y="1718854"/>
            <a:ext cx="6370955" cy="28301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        拥有 </a:t>
            </a: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2 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年专业培训经验，担任 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Python 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讲师，累计培育超 </a:t>
            </a: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2000 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名学员，学员好评率高达 </a:t>
            </a: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97%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。此前担任某科技公司 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Web 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前端开发兼职项目经理。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algn="l"/>
            <a:endParaRPr lang="zh-CN" altLang="en-US" sz="1800" b="1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        主导过周大生珠宝小程序开发、广州粤剧院 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AI 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互动项目，以及深圳某国企单位 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AI 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展示厅项目等等。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algn="l"/>
            <a:endParaRPr lang="zh-CN" altLang="en-US" sz="1800" b="1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algn="l"/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        技术栈包括 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Web 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开发、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Python</a:t>
            </a:r>
            <a:r>
              <a:rPr lang="zh-CN" altLang="en-GB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MySQL</a:t>
            </a:r>
            <a:r>
              <a:rPr lang="zh-CN" altLang="en-GB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以及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Vue</a:t>
            </a:r>
            <a:r>
              <a:rPr lang="zh-CN" altLang="en-GB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UniApp</a:t>
            </a:r>
            <a:r>
              <a:rPr lang="zh-CN" altLang="en-GB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en-GB" altLang="zh-CN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Django </a:t>
            </a:r>
            <a:r>
              <a:rPr lang="zh-CN" altLang="en-US" sz="1800" b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等主流开发框架。</a:t>
            </a:r>
            <a:endParaRPr lang="zh-CN" altLang="en-US" sz="1800" b="1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aa912187806078d739b9821ff1abd9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790" y="327660"/>
            <a:ext cx="3429000" cy="620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$ľiḑè"/>
          <p:cNvSpPr/>
          <p:nvPr/>
        </p:nvSpPr>
        <p:spPr bwMode="auto">
          <a:xfrm>
            <a:off x="2223927" y="5289986"/>
            <a:ext cx="254516" cy="242728"/>
          </a:xfrm>
          <a:custGeom>
            <a:avLst/>
            <a:gdLst>
              <a:gd name="connsiteX0" fmla="*/ 315778 w 607639"/>
              <a:gd name="connsiteY0" fmla="*/ 173080 h 579502"/>
              <a:gd name="connsiteX1" fmla="*/ 315778 w 607639"/>
              <a:gd name="connsiteY1" fmla="*/ 266058 h 579502"/>
              <a:gd name="connsiteX2" fmla="*/ 303493 w 607639"/>
              <a:gd name="connsiteY2" fmla="*/ 278325 h 579502"/>
              <a:gd name="connsiteX3" fmla="*/ 210375 w 607639"/>
              <a:gd name="connsiteY3" fmla="*/ 278325 h 579502"/>
              <a:gd name="connsiteX4" fmla="*/ 303493 w 607639"/>
              <a:gd name="connsiteY4" fmla="*/ 359925 h 579502"/>
              <a:gd name="connsiteX5" fmla="*/ 397500 w 607639"/>
              <a:gd name="connsiteY5" fmla="*/ 266058 h 579502"/>
              <a:gd name="connsiteX6" fmla="*/ 315778 w 607639"/>
              <a:gd name="connsiteY6" fmla="*/ 173080 h 579502"/>
              <a:gd name="connsiteX7" fmla="*/ 249814 w 607639"/>
              <a:gd name="connsiteY7" fmla="*/ 160816 h 579502"/>
              <a:gd name="connsiteX8" fmla="*/ 198110 w 607639"/>
              <a:gd name="connsiteY8" fmla="*/ 212449 h 579502"/>
              <a:gd name="connsiteX9" fmla="*/ 249814 w 607639"/>
              <a:gd name="connsiteY9" fmla="*/ 212449 h 579502"/>
              <a:gd name="connsiteX10" fmla="*/ 303493 w 607639"/>
              <a:gd name="connsiteY10" fmla="*/ 147835 h 579502"/>
              <a:gd name="connsiteX11" fmla="*/ 421981 w 607639"/>
              <a:gd name="connsiteY11" fmla="*/ 266058 h 579502"/>
              <a:gd name="connsiteX12" fmla="*/ 303493 w 607639"/>
              <a:gd name="connsiteY12" fmla="*/ 384370 h 579502"/>
              <a:gd name="connsiteX13" fmla="*/ 185093 w 607639"/>
              <a:gd name="connsiteY13" fmla="*/ 266058 h 579502"/>
              <a:gd name="connsiteX14" fmla="*/ 197289 w 607639"/>
              <a:gd name="connsiteY14" fmla="*/ 253880 h 579502"/>
              <a:gd name="connsiteX15" fmla="*/ 291297 w 607639"/>
              <a:gd name="connsiteY15" fmla="*/ 253880 h 579502"/>
              <a:gd name="connsiteX16" fmla="*/ 291297 w 607639"/>
              <a:gd name="connsiteY16" fmla="*/ 160013 h 579502"/>
              <a:gd name="connsiteX17" fmla="*/ 303493 w 607639"/>
              <a:gd name="connsiteY17" fmla="*/ 147835 h 579502"/>
              <a:gd name="connsiteX18" fmla="*/ 262095 w 607639"/>
              <a:gd name="connsiteY18" fmla="*/ 135133 h 579502"/>
              <a:gd name="connsiteX19" fmla="*/ 274287 w 607639"/>
              <a:gd name="connsiteY19" fmla="*/ 147397 h 579502"/>
              <a:gd name="connsiteX20" fmla="*/ 274287 w 607639"/>
              <a:gd name="connsiteY20" fmla="*/ 224713 h 579502"/>
              <a:gd name="connsiteX21" fmla="*/ 262095 w 607639"/>
              <a:gd name="connsiteY21" fmla="*/ 236888 h 579502"/>
              <a:gd name="connsiteX22" fmla="*/ 184672 w 607639"/>
              <a:gd name="connsiteY22" fmla="*/ 236888 h 579502"/>
              <a:gd name="connsiteX23" fmla="*/ 172391 w 607639"/>
              <a:gd name="connsiteY23" fmla="*/ 224713 h 579502"/>
              <a:gd name="connsiteX24" fmla="*/ 262095 w 607639"/>
              <a:gd name="connsiteY24" fmla="*/ 135133 h 579502"/>
              <a:gd name="connsiteX25" fmla="*/ 58120 w 607639"/>
              <a:gd name="connsiteY25" fmla="*/ 108514 h 579502"/>
              <a:gd name="connsiteX26" fmla="*/ 58120 w 607639"/>
              <a:gd name="connsiteY26" fmla="*/ 413970 h 579502"/>
              <a:gd name="connsiteX27" fmla="*/ 549430 w 607639"/>
              <a:gd name="connsiteY27" fmla="*/ 413970 h 579502"/>
              <a:gd name="connsiteX28" fmla="*/ 549430 w 607639"/>
              <a:gd name="connsiteY28" fmla="*/ 108514 h 579502"/>
              <a:gd name="connsiteX29" fmla="*/ 27236 w 607639"/>
              <a:gd name="connsiteY29" fmla="*/ 56079 h 579502"/>
              <a:gd name="connsiteX30" fmla="*/ 27236 w 607639"/>
              <a:gd name="connsiteY30" fmla="*/ 81319 h 579502"/>
              <a:gd name="connsiteX31" fmla="*/ 580403 w 607639"/>
              <a:gd name="connsiteY31" fmla="*/ 81319 h 579502"/>
              <a:gd name="connsiteX32" fmla="*/ 580403 w 607639"/>
              <a:gd name="connsiteY32" fmla="*/ 56079 h 579502"/>
              <a:gd name="connsiteX33" fmla="*/ 303775 w 607639"/>
              <a:gd name="connsiteY33" fmla="*/ 0 h 579502"/>
              <a:gd name="connsiteX34" fmla="*/ 317393 w 607639"/>
              <a:gd name="connsiteY34" fmla="*/ 13597 h 579502"/>
              <a:gd name="connsiteX35" fmla="*/ 317393 w 607639"/>
              <a:gd name="connsiteY35" fmla="*/ 28884 h 579502"/>
              <a:gd name="connsiteX36" fmla="*/ 580403 w 607639"/>
              <a:gd name="connsiteY36" fmla="*/ 28884 h 579502"/>
              <a:gd name="connsiteX37" fmla="*/ 607639 w 607639"/>
              <a:gd name="connsiteY37" fmla="*/ 56079 h 579502"/>
              <a:gd name="connsiteX38" fmla="*/ 607639 w 607639"/>
              <a:gd name="connsiteY38" fmla="*/ 81319 h 579502"/>
              <a:gd name="connsiteX39" fmla="*/ 580403 w 607639"/>
              <a:gd name="connsiteY39" fmla="*/ 108514 h 579502"/>
              <a:gd name="connsiteX40" fmla="*/ 576665 w 607639"/>
              <a:gd name="connsiteY40" fmla="*/ 108514 h 579502"/>
              <a:gd name="connsiteX41" fmla="*/ 576665 w 607639"/>
              <a:gd name="connsiteY41" fmla="*/ 413970 h 579502"/>
              <a:gd name="connsiteX42" fmla="*/ 549430 w 607639"/>
              <a:gd name="connsiteY42" fmla="*/ 441165 h 579502"/>
              <a:gd name="connsiteX43" fmla="*/ 317393 w 607639"/>
              <a:gd name="connsiteY43" fmla="*/ 441165 h 579502"/>
              <a:gd name="connsiteX44" fmla="*/ 317393 w 607639"/>
              <a:gd name="connsiteY44" fmla="*/ 481069 h 579502"/>
              <a:gd name="connsiteX45" fmla="*/ 418236 w 607639"/>
              <a:gd name="connsiteY45" fmla="*/ 554923 h 579502"/>
              <a:gd name="connsiteX46" fmla="*/ 421173 w 607639"/>
              <a:gd name="connsiteY46" fmla="*/ 573942 h 579502"/>
              <a:gd name="connsiteX47" fmla="*/ 410225 w 607639"/>
              <a:gd name="connsiteY47" fmla="*/ 579452 h 579502"/>
              <a:gd name="connsiteX48" fmla="*/ 402215 w 607639"/>
              <a:gd name="connsiteY48" fmla="*/ 576874 h 579502"/>
              <a:gd name="connsiteX49" fmla="*/ 317393 w 607639"/>
              <a:gd name="connsiteY49" fmla="*/ 514752 h 579502"/>
              <a:gd name="connsiteX50" fmla="*/ 317393 w 607639"/>
              <a:gd name="connsiteY50" fmla="*/ 565854 h 579502"/>
              <a:gd name="connsiteX51" fmla="*/ 303775 w 607639"/>
              <a:gd name="connsiteY51" fmla="*/ 579452 h 579502"/>
              <a:gd name="connsiteX52" fmla="*/ 290157 w 607639"/>
              <a:gd name="connsiteY52" fmla="*/ 565854 h 579502"/>
              <a:gd name="connsiteX53" fmla="*/ 290157 w 607639"/>
              <a:gd name="connsiteY53" fmla="*/ 514752 h 579502"/>
              <a:gd name="connsiteX54" fmla="*/ 205424 w 607639"/>
              <a:gd name="connsiteY54" fmla="*/ 576874 h 579502"/>
              <a:gd name="connsiteX55" fmla="*/ 186377 w 607639"/>
              <a:gd name="connsiteY55" fmla="*/ 573942 h 579502"/>
              <a:gd name="connsiteX56" fmla="*/ 189314 w 607639"/>
              <a:gd name="connsiteY56" fmla="*/ 554923 h 579502"/>
              <a:gd name="connsiteX57" fmla="*/ 290157 w 607639"/>
              <a:gd name="connsiteY57" fmla="*/ 481069 h 579502"/>
              <a:gd name="connsiteX58" fmla="*/ 290157 w 607639"/>
              <a:gd name="connsiteY58" fmla="*/ 441165 h 579502"/>
              <a:gd name="connsiteX59" fmla="*/ 58120 w 607639"/>
              <a:gd name="connsiteY59" fmla="*/ 441165 h 579502"/>
              <a:gd name="connsiteX60" fmla="*/ 30885 w 607639"/>
              <a:gd name="connsiteY60" fmla="*/ 413970 h 579502"/>
              <a:gd name="connsiteX61" fmla="*/ 30885 w 607639"/>
              <a:gd name="connsiteY61" fmla="*/ 108514 h 579502"/>
              <a:gd name="connsiteX62" fmla="*/ 27236 w 607639"/>
              <a:gd name="connsiteY62" fmla="*/ 108514 h 579502"/>
              <a:gd name="connsiteX63" fmla="*/ 0 w 607639"/>
              <a:gd name="connsiteY63" fmla="*/ 81319 h 579502"/>
              <a:gd name="connsiteX64" fmla="*/ 0 w 607639"/>
              <a:gd name="connsiteY64" fmla="*/ 56079 h 579502"/>
              <a:gd name="connsiteX65" fmla="*/ 27236 w 607639"/>
              <a:gd name="connsiteY65" fmla="*/ 28884 h 579502"/>
              <a:gd name="connsiteX66" fmla="*/ 290157 w 607639"/>
              <a:gd name="connsiteY66" fmla="*/ 28884 h 579502"/>
              <a:gd name="connsiteX67" fmla="*/ 290157 w 607639"/>
              <a:gd name="connsiteY67" fmla="*/ 13597 h 579502"/>
              <a:gd name="connsiteX68" fmla="*/ 303775 w 607639"/>
              <a:gd name="connsiteY68" fmla="*/ 0 h 5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579502">
                <a:moveTo>
                  <a:pt x="315778" y="173080"/>
                </a:moveTo>
                <a:lnTo>
                  <a:pt x="315778" y="266058"/>
                </a:lnTo>
                <a:cubicBezTo>
                  <a:pt x="315778" y="272814"/>
                  <a:pt x="310258" y="278325"/>
                  <a:pt x="303493" y="278325"/>
                </a:cubicBezTo>
                <a:lnTo>
                  <a:pt x="210375" y="278325"/>
                </a:lnTo>
                <a:cubicBezTo>
                  <a:pt x="216429" y="324281"/>
                  <a:pt x="255866" y="359925"/>
                  <a:pt x="303493" y="359925"/>
                </a:cubicBezTo>
                <a:cubicBezTo>
                  <a:pt x="355303" y="359925"/>
                  <a:pt x="397500" y="317792"/>
                  <a:pt x="397500" y="266058"/>
                </a:cubicBezTo>
                <a:cubicBezTo>
                  <a:pt x="397500" y="218502"/>
                  <a:pt x="361802" y="179124"/>
                  <a:pt x="315778" y="173080"/>
                </a:cubicBezTo>
                <a:close/>
                <a:moveTo>
                  <a:pt x="249814" y="160816"/>
                </a:moveTo>
                <a:cubicBezTo>
                  <a:pt x="223740" y="165793"/>
                  <a:pt x="203093" y="186410"/>
                  <a:pt x="198110" y="212449"/>
                </a:cubicBezTo>
                <a:lnTo>
                  <a:pt x="249814" y="212449"/>
                </a:lnTo>
                <a:close/>
                <a:moveTo>
                  <a:pt x="303493" y="147835"/>
                </a:moveTo>
                <a:cubicBezTo>
                  <a:pt x="368835" y="147835"/>
                  <a:pt x="421981" y="200902"/>
                  <a:pt x="421981" y="266058"/>
                </a:cubicBezTo>
                <a:cubicBezTo>
                  <a:pt x="421981" y="331303"/>
                  <a:pt x="368835" y="384370"/>
                  <a:pt x="303493" y="384370"/>
                </a:cubicBezTo>
                <a:cubicBezTo>
                  <a:pt x="238239" y="384370"/>
                  <a:pt x="185093" y="331303"/>
                  <a:pt x="185093" y="266058"/>
                </a:cubicBezTo>
                <a:cubicBezTo>
                  <a:pt x="185093" y="259303"/>
                  <a:pt x="190523" y="253880"/>
                  <a:pt x="197289" y="253880"/>
                </a:cubicBezTo>
                <a:lnTo>
                  <a:pt x="291297" y="253880"/>
                </a:lnTo>
                <a:lnTo>
                  <a:pt x="291297" y="160013"/>
                </a:lnTo>
                <a:cubicBezTo>
                  <a:pt x="291297" y="153257"/>
                  <a:pt x="296727" y="147835"/>
                  <a:pt x="303493" y="147835"/>
                </a:cubicBezTo>
                <a:close/>
                <a:moveTo>
                  <a:pt x="262095" y="135133"/>
                </a:moveTo>
                <a:cubicBezTo>
                  <a:pt x="268859" y="135133"/>
                  <a:pt x="274287" y="140643"/>
                  <a:pt x="274287" y="147397"/>
                </a:cubicBezTo>
                <a:lnTo>
                  <a:pt x="274287" y="224713"/>
                </a:lnTo>
                <a:cubicBezTo>
                  <a:pt x="274287" y="231467"/>
                  <a:pt x="268859" y="236888"/>
                  <a:pt x="262095" y="236888"/>
                </a:cubicBezTo>
                <a:lnTo>
                  <a:pt x="184672" y="236888"/>
                </a:lnTo>
                <a:cubicBezTo>
                  <a:pt x="177909" y="236888"/>
                  <a:pt x="172391" y="231467"/>
                  <a:pt x="172391" y="224713"/>
                </a:cubicBezTo>
                <a:cubicBezTo>
                  <a:pt x="172391" y="175302"/>
                  <a:pt x="212616" y="135133"/>
                  <a:pt x="262095" y="135133"/>
                </a:cubicBezTo>
                <a:close/>
                <a:moveTo>
                  <a:pt x="58120" y="108514"/>
                </a:moveTo>
                <a:lnTo>
                  <a:pt x="58120" y="413970"/>
                </a:lnTo>
                <a:lnTo>
                  <a:pt x="549430" y="413970"/>
                </a:lnTo>
                <a:lnTo>
                  <a:pt x="549430" y="108514"/>
                </a:lnTo>
                <a:close/>
                <a:moveTo>
                  <a:pt x="27236" y="56079"/>
                </a:moveTo>
                <a:lnTo>
                  <a:pt x="27236" y="81319"/>
                </a:lnTo>
                <a:lnTo>
                  <a:pt x="580403" y="81319"/>
                </a:lnTo>
                <a:lnTo>
                  <a:pt x="580403" y="56079"/>
                </a:lnTo>
                <a:close/>
                <a:moveTo>
                  <a:pt x="303775" y="0"/>
                </a:moveTo>
                <a:cubicBezTo>
                  <a:pt x="311341" y="0"/>
                  <a:pt x="317393" y="6132"/>
                  <a:pt x="317393" y="13597"/>
                </a:cubicBezTo>
                <a:lnTo>
                  <a:pt x="317393" y="28884"/>
                </a:lnTo>
                <a:lnTo>
                  <a:pt x="580403" y="28884"/>
                </a:lnTo>
                <a:cubicBezTo>
                  <a:pt x="595356" y="28884"/>
                  <a:pt x="607639" y="41148"/>
                  <a:pt x="607639" y="56079"/>
                </a:cubicBezTo>
                <a:lnTo>
                  <a:pt x="607639" y="81319"/>
                </a:lnTo>
                <a:cubicBezTo>
                  <a:pt x="607639" y="96338"/>
                  <a:pt x="595356" y="108514"/>
                  <a:pt x="580403" y="108514"/>
                </a:cubicBezTo>
                <a:lnTo>
                  <a:pt x="576665" y="108514"/>
                </a:lnTo>
                <a:lnTo>
                  <a:pt x="576665" y="413970"/>
                </a:lnTo>
                <a:cubicBezTo>
                  <a:pt x="576665" y="428990"/>
                  <a:pt x="564472" y="441165"/>
                  <a:pt x="549430" y="441165"/>
                </a:cubicBezTo>
                <a:lnTo>
                  <a:pt x="317393" y="441165"/>
                </a:lnTo>
                <a:lnTo>
                  <a:pt x="317393" y="481069"/>
                </a:lnTo>
                <a:lnTo>
                  <a:pt x="418236" y="554923"/>
                </a:lnTo>
                <a:cubicBezTo>
                  <a:pt x="424377" y="559366"/>
                  <a:pt x="425623" y="567898"/>
                  <a:pt x="421173" y="573942"/>
                </a:cubicBezTo>
                <a:cubicBezTo>
                  <a:pt x="418503" y="577585"/>
                  <a:pt x="414409" y="579452"/>
                  <a:pt x="410225" y="579452"/>
                </a:cubicBezTo>
                <a:cubicBezTo>
                  <a:pt x="407466" y="579452"/>
                  <a:pt x="404618" y="578652"/>
                  <a:pt x="402215" y="576874"/>
                </a:cubicBezTo>
                <a:lnTo>
                  <a:pt x="317393" y="514752"/>
                </a:lnTo>
                <a:lnTo>
                  <a:pt x="317393" y="565854"/>
                </a:lnTo>
                <a:cubicBezTo>
                  <a:pt x="317393" y="573408"/>
                  <a:pt x="311341" y="579452"/>
                  <a:pt x="303775" y="579452"/>
                </a:cubicBezTo>
                <a:cubicBezTo>
                  <a:pt x="296299" y="579452"/>
                  <a:pt x="290157" y="573408"/>
                  <a:pt x="290157" y="565854"/>
                </a:cubicBezTo>
                <a:lnTo>
                  <a:pt x="290157" y="514752"/>
                </a:lnTo>
                <a:lnTo>
                  <a:pt x="205424" y="576874"/>
                </a:lnTo>
                <a:cubicBezTo>
                  <a:pt x="199372" y="581318"/>
                  <a:pt x="190827" y="579985"/>
                  <a:pt x="186377" y="573942"/>
                </a:cubicBezTo>
                <a:cubicBezTo>
                  <a:pt x="181927" y="567898"/>
                  <a:pt x="183262" y="559366"/>
                  <a:pt x="189314" y="554923"/>
                </a:cubicBezTo>
                <a:lnTo>
                  <a:pt x="290157" y="481069"/>
                </a:lnTo>
                <a:lnTo>
                  <a:pt x="290157" y="441165"/>
                </a:lnTo>
                <a:lnTo>
                  <a:pt x="58120" y="441165"/>
                </a:lnTo>
                <a:cubicBezTo>
                  <a:pt x="43167" y="441165"/>
                  <a:pt x="30885" y="428990"/>
                  <a:pt x="30885" y="413970"/>
                </a:cubicBezTo>
                <a:lnTo>
                  <a:pt x="30885" y="108514"/>
                </a:lnTo>
                <a:lnTo>
                  <a:pt x="27236" y="108514"/>
                </a:lnTo>
                <a:cubicBezTo>
                  <a:pt x="12194" y="108514"/>
                  <a:pt x="0" y="96338"/>
                  <a:pt x="0" y="81319"/>
                </a:cubicBezTo>
                <a:lnTo>
                  <a:pt x="0" y="56079"/>
                </a:lnTo>
                <a:cubicBezTo>
                  <a:pt x="0" y="41148"/>
                  <a:pt x="12194" y="28884"/>
                  <a:pt x="27236" y="28884"/>
                </a:cubicBezTo>
                <a:lnTo>
                  <a:pt x="290157" y="28884"/>
                </a:lnTo>
                <a:lnTo>
                  <a:pt x="290157" y="13597"/>
                </a:lnTo>
                <a:cubicBezTo>
                  <a:pt x="290157" y="6132"/>
                  <a:pt x="296299" y="0"/>
                  <a:pt x="3037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34" name="îśľíḓè"/>
          <p:cNvSpPr/>
          <p:nvPr/>
        </p:nvSpPr>
        <p:spPr bwMode="auto">
          <a:xfrm>
            <a:off x="4810640" y="5295531"/>
            <a:ext cx="254516" cy="231637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20" h="1750">
                <a:moveTo>
                  <a:pt x="1536" y="0"/>
                </a:moveTo>
                <a:cubicBezTo>
                  <a:pt x="1332" y="0"/>
                  <a:pt x="1165" y="161"/>
                  <a:pt x="1154" y="363"/>
                </a:cubicBezTo>
                <a:lnTo>
                  <a:pt x="766" y="363"/>
                </a:lnTo>
                <a:cubicBezTo>
                  <a:pt x="755" y="161"/>
                  <a:pt x="588" y="0"/>
                  <a:pt x="384" y="0"/>
                </a:cubicBezTo>
                <a:cubicBezTo>
                  <a:pt x="172" y="0"/>
                  <a:pt x="0" y="173"/>
                  <a:pt x="0" y="384"/>
                </a:cubicBezTo>
                <a:cubicBezTo>
                  <a:pt x="0" y="596"/>
                  <a:pt x="172" y="768"/>
                  <a:pt x="384" y="768"/>
                </a:cubicBezTo>
                <a:cubicBezTo>
                  <a:pt x="447" y="768"/>
                  <a:pt x="506" y="751"/>
                  <a:pt x="559" y="724"/>
                </a:cubicBezTo>
                <a:lnTo>
                  <a:pt x="748" y="1046"/>
                </a:lnTo>
                <a:cubicBezTo>
                  <a:pt x="644" y="1115"/>
                  <a:pt x="576" y="1232"/>
                  <a:pt x="576" y="1366"/>
                </a:cubicBezTo>
                <a:cubicBezTo>
                  <a:pt x="576" y="1577"/>
                  <a:pt x="748" y="1750"/>
                  <a:pt x="960" y="1750"/>
                </a:cubicBezTo>
                <a:cubicBezTo>
                  <a:pt x="1172" y="1750"/>
                  <a:pt x="1344" y="1577"/>
                  <a:pt x="1344" y="1366"/>
                </a:cubicBezTo>
                <a:cubicBezTo>
                  <a:pt x="1344" y="1233"/>
                  <a:pt x="1276" y="1115"/>
                  <a:pt x="1173" y="1046"/>
                </a:cubicBezTo>
                <a:lnTo>
                  <a:pt x="1362" y="724"/>
                </a:lnTo>
                <a:cubicBezTo>
                  <a:pt x="1414" y="752"/>
                  <a:pt x="1473" y="768"/>
                  <a:pt x="1536" y="768"/>
                </a:cubicBezTo>
                <a:cubicBezTo>
                  <a:pt x="1748" y="768"/>
                  <a:pt x="1920" y="596"/>
                  <a:pt x="1920" y="384"/>
                </a:cubicBezTo>
                <a:cubicBezTo>
                  <a:pt x="1920" y="173"/>
                  <a:pt x="1748" y="0"/>
                  <a:pt x="1536" y="0"/>
                </a:cubicBezTo>
                <a:close/>
                <a:moveTo>
                  <a:pt x="307" y="623"/>
                </a:moveTo>
                <a:cubicBezTo>
                  <a:pt x="307" y="623"/>
                  <a:pt x="358" y="597"/>
                  <a:pt x="337" y="548"/>
                </a:cubicBezTo>
                <a:cubicBezTo>
                  <a:pt x="327" y="550"/>
                  <a:pt x="301" y="555"/>
                  <a:pt x="280" y="557"/>
                </a:cubicBezTo>
                <a:cubicBezTo>
                  <a:pt x="259" y="560"/>
                  <a:pt x="241" y="548"/>
                  <a:pt x="237" y="537"/>
                </a:cubicBezTo>
                <a:cubicBezTo>
                  <a:pt x="233" y="527"/>
                  <a:pt x="244" y="508"/>
                  <a:pt x="240" y="502"/>
                </a:cubicBezTo>
                <a:cubicBezTo>
                  <a:pt x="235" y="496"/>
                  <a:pt x="219" y="479"/>
                  <a:pt x="225" y="464"/>
                </a:cubicBezTo>
                <a:cubicBezTo>
                  <a:pt x="230" y="449"/>
                  <a:pt x="228" y="442"/>
                  <a:pt x="228" y="442"/>
                </a:cubicBezTo>
                <a:cubicBezTo>
                  <a:pt x="228" y="442"/>
                  <a:pt x="197" y="436"/>
                  <a:pt x="195" y="425"/>
                </a:cubicBezTo>
                <a:cubicBezTo>
                  <a:pt x="192" y="414"/>
                  <a:pt x="236" y="346"/>
                  <a:pt x="236" y="346"/>
                </a:cubicBezTo>
                <a:cubicBezTo>
                  <a:pt x="236" y="346"/>
                  <a:pt x="227" y="330"/>
                  <a:pt x="224" y="321"/>
                </a:cubicBezTo>
                <a:cubicBezTo>
                  <a:pt x="222" y="312"/>
                  <a:pt x="224" y="265"/>
                  <a:pt x="253" y="211"/>
                </a:cubicBezTo>
                <a:cubicBezTo>
                  <a:pt x="281" y="157"/>
                  <a:pt x="347" y="138"/>
                  <a:pt x="434" y="149"/>
                </a:cubicBezTo>
                <a:cubicBezTo>
                  <a:pt x="521" y="160"/>
                  <a:pt x="573" y="248"/>
                  <a:pt x="573" y="301"/>
                </a:cubicBezTo>
                <a:cubicBezTo>
                  <a:pt x="573" y="406"/>
                  <a:pt x="499" y="455"/>
                  <a:pt x="498" y="493"/>
                </a:cubicBezTo>
                <a:cubicBezTo>
                  <a:pt x="496" y="561"/>
                  <a:pt x="573" y="623"/>
                  <a:pt x="573" y="623"/>
                </a:cubicBezTo>
                <a:lnTo>
                  <a:pt x="307" y="623"/>
                </a:lnTo>
                <a:close/>
                <a:moveTo>
                  <a:pt x="883" y="1604"/>
                </a:moveTo>
                <a:cubicBezTo>
                  <a:pt x="883" y="1604"/>
                  <a:pt x="934" y="1579"/>
                  <a:pt x="913" y="1529"/>
                </a:cubicBezTo>
                <a:cubicBezTo>
                  <a:pt x="904" y="1531"/>
                  <a:pt x="877" y="1536"/>
                  <a:pt x="856" y="1539"/>
                </a:cubicBezTo>
                <a:cubicBezTo>
                  <a:pt x="835" y="1541"/>
                  <a:pt x="817" y="1529"/>
                  <a:pt x="813" y="1518"/>
                </a:cubicBezTo>
                <a:cubicBezTo>
                  <a:pt x="809" y="1508"/>
                  <a:pt x="820" y="1489"/>
                  <a:pt x="816" y="1483"/>
                </a:cubicBezTo>
                <a:cubicBezTo>
                  <a:pt x="811" y="1477"/>
                  <a:pt x="795" y="1460"/>
                  <a:pt x="801" y="1445"/>
                </a:cubicBezTo>
                <a:cubicBezTo>
                  <a:pt x="806" y="1430"/>
                  <a:pt x="804" y="1423"/>
                  <a:pt x="804" y="1423"/>
                </a:cubicBezTo>
                <a:cubicBezTo>
                  <a:pt x="804" y="1423"/>
                  <a:pt x="773" y="1417"/>
                  <a:pt x="771" y="1406"/>
                </a:cubicBezTo>
                <a:cubicBezTo>
                  <a:pt x="768" y="1395"/>
                  <a:pt x="812" y="1327"/>
                  <a:pt x="812" y="1327"/>
                </a:cubicBezTo>
                <a:cubicBezTo>
                  <a:pt x="812" y="1327"/>
                  <a:pt x="803" y="1311"/>
                  <a:pt x="800" y="1302"/>
                </a:cubicBezTo>
                <a:cubicBezTo>
                  <a:pt x="798" y="1293"/>
                  <a:pt x="800" y="1246"/>
                  <a:pt x="829" y="1192"/>
                </a:cubicBezTo>
                <a:cubicBezTo>
                  <a:pt x="857" y="1139"/>
                  <a:pt x="923" y="1119"/>
                  <a:pt x="1010" y="1130"/>
                </a:cubicBezTo>
                <a:cubicBezTo>
                  <a:pt x="1097" y="1141"/>
                  <a:pt x="1149" y="1229"/>
                  <a:pt x="1149" y="1282"/>
                </a:cubicBezTo>
                <a:cubicBezTo>
                  <a:pt x="1149" y="1388"/>
                  <a:pt x="1075" y="1436"/>
                  <a:pt x="1074" y="1474"/>
                </a:cubicBezTo>
                <a:cubicBezTo>
                  <a:pt x="1072" y="1542"/>
                  <a:pt x="1149" y="1604"/>
                  <a:pt x="1149" y="1604"/>
                </a:cubicBezTo>
                <a:lnTo>
                  <a:pt x="883" y="1604"/>
                </a:lnTo>
                <a:close/>
                <a:moveTo>
                  <a:pt x="1135" y="1026"/>
                </a:moveTo>
                <a:cubicBezTo>
                  <a:pt x="1082" y="999"/>
                  <a:pt x="1023" y="982"/>
                  <a:pt x="960" y="982"/>
                </a:cubicBezTo>
                <a:cubicBezTo>
                  <a:pt x="897" y="982"/>
                  <a:pt x="838" y="998"/>
                  <a:pt x="785" y="1026"/>
                </a:cubicBezTo>
                <a:lnTo>
                  <a:pt x="596" y="704"/>
                </a:lnTo>
                <a:cubicBezTo>
                  <a:pt x="694" y="639"/>
                  <a:pt x="759" y="530"/>
                  <a:pt x="766" y="406"/>
                </a:cubicBezTo>
                <a:lnTo>
                  <a:pt x="1154" y="406"/>
                </a:lnTo>
                <a:cubicBezTo>
                  <a:pt x="1161" y="530"/>
                  <a:pt x="1226" y="639"/>
                  <a:pt x="1324" y="704"/>
                </a:cubicBezTo>
                <a:lnTo>
                  <a:pt x="1135" y="1026"/>
                </a:lnTo>
                <a:close/>
                <a:moveTo>
                  <a:pt x="1459" y="623"/>
                </a:moveTo>
                <a:cubicBezTo>
                  <a:pt x="1459" y="623"/>
                  <a:pt x="1510" y="597"/>
                  <a:pt x="1489" y="548"/>
                </a:cubicBezTo>
                <a:cubicBezTo>
                  <a:pt x="1479" y="550"/>
                  <a:pt x="1453" y="555"/>
                  <a:pt x="1432" y="557"/>
                </a:cubicBezTo>
                <a:cubicBezTo>
                  <a:pt x="1411" y="560"/>
                  <a:pt x="1393" y="548"/>
                  <a:pt x="1389" y="537"/>
                </a:cubicBezTo>
                <a:cubicBezTo>
                  <a:pt x="1385" y="527"/>
                  <a:pt x="1396" y="508"/>
                  <a:pt x="1392" y="502"/>
                </a:cubicBezTo>
                <a:cubicBezTo>
                  <a:pt x="1387" y="496"/>
                  <a:pt x="1371" y="479"/>
                  <a:pt x="1377" y="464"/>
                </a:cubicBezTo>
                <a:cubicBezTo>
                  <a:pt x="1382" y="449"/>
                  <a:pt x="1380" y="442"/>
                  <a:pt x="1380" y="442"/>
                </a:cubicBezTo>
                <a:cubicBezTo>
                  <a:pt x="1380" y="442"/>
                  <a:pt x="1350" y="436"/>
                  <a:pt x="1347" y="425"/>
                </a:cubicBezTo>
                <a:cubicBezTo>
                  <a:pt x="1344" y="414"/>
                  <a:pt x="1388" y="346"/>
                  <a:pt x="1388" y="346"/>
                </a:cubicBezTo>
                <a:cubicBezTo>
                  <a:pt x="1388" y="346"/>
                  <a:pt x="1379" y="330"/>
                  <a:pt x="1376" y="321"/>
                </a:cubicBezTo>
                <a:cubicBezTo>
                  <a:pt x="1374" y="312"/>
                  <a:pt x="1376" y="265"/>
                  <a:pt x="1405" y="211"/>
                </a:cubicBezTo>
                <a:cubicBezTo>
                  <a:pt x="1433" y="157"/>
                  <a:pt x="1499" y="138"/>
                  <a:pt x="1586" y="149"/>
                </a:cubicBezTo>
                <a:cubicBezTo>
                  <a:pt x="1673" y="160"/>
                  <a:pt x="1725" y="248"/>
                  <a:pt x="1725" y="301"/>
                </a:cubicBezTo>
                <a:cubicBezTo>
                  <a:pt x="1725" y="406"/>
                  <a:pt x="1651" y="455"/>
                  <a:pt x="1650" y="493"/>
                </a:cubicBezTo>
                <a:cubicBezTo>
                  <a:pt x="1648" y="561"/>
                  <a:pt x="1725" y="623"/>
                  <a:pt x="1725" y="623"/>
                </a:cubicBezTo>
                <a:lnTo>
                  <a:pt x="1459" y="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35" name="isḻïḋè"/>
          <p:cNvSpPr/>
          <p:nvPr/>
        </p:nvSpPr>
        <p:spPr bwMode="auto">
          <a:xfrm>
            <a:off x="7397355" y="5284286"/>
            <a:ext cx="254513" cy="254129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12" name="î$liḓè"/>
          <p:cNvSpPr/>
          <p:nvPr/>
        </p:nvSpPr>
        <p:spPr bwMode="auto">
          <a:xfrm>
            <a:off x="9984066" y="5284305"/>
            <a:ext cx="254515" cy="254091"/>
          </a:xfrm>
          <a:custGeom>
            <a:avLst/>
            <a:gdLst>
              <a:gd name="T0" fmla="*/ 485 w 485"/>
              <a:gd name="T1" fmla="*/ 230 h 485"/>
              <a:gd name="T2" fmla="*/ 430 w 485"/>
              <a:gd name="T3" fmla="*/ 175 h 485"/>
              <a:gd name="T4" fmla="*/ 406 w 485"/>
              <a:gd name="T5" fmla="*/ 175 h 485"/>
              <a:gd name="T6" fmla="*/ 462 w 485"/>
              <a:gd name="T7" fmla="*/ 119 h 485"/>
              <a:gd name="T8" fmla="*/ 405 w 485"/>
              <a:gd name="T9" fmla="*/ 62 h 485"/>
              <a:gd name="T10" fmla="*/ 327 w 485"/>
              <a:gd name="T11" fmla="*/ 62 h 485"/>
              <a:gd name="T12" fmla="*/ 310 w 485"/>
              <a:gd name="T13" fmla="*/ 79 h 485"/>
              <a:gd name="T14" fmla="*/ 310 w 485"/>
              <a:gd name="T15" fmla="*/ 0 h 485"/>
              <a:gd name="T16" fmla="*/ 230 w 485"/>
              <a:gd name="T17" fmla="*/ 0 h 485"/>
              <a:gd name="T18" fmla="*/ 175 w 485"/>
              <a:gd name="T19" fmla="*/ 55 h 485"/>
              <a:gd name="T20" fmla="*/ 175 w 485"/>
              <a:gd name="T21" fmla="*/ 79 h 485"/>
              <a:gd name="T22" fmla="*/ 119 w 485"/>
              <a:gd name="T23" fmla="*/ 23 h 485"/>
              <a:gd name="T24" fmla="*/ 62 w 485"/>
              <a:gd name="T25" fmla="*/ 80 h 485"/>
              <a:gd name="T26" fmla="*/ 62 w 485"/>
              <a:gd name="T27" fmla="*/ 158 h 485"/>
              <a:gd name="T28" fmla="*/ 79 w 485"/>
              <a:gd name="T29" fmla="*/ 175 h 485"/>
              <a:gd name="T30" fmla="*/ 0 w 485"/>
              <a:gd name="T31" fmla="*/ 175 h 485"/>
              <a:gd name="T32" fmla="*/ 0 w 485"/>
              <a:gd name="T33" fmla="*/ 255 h 485"/>
              <a:gd name="T34" fmla="*/ 55 w 485"/>
              <a:gd name="T35" fmla="*/ 310 h 485"/>
              <a:gd name="T36" fmla="*/ 79 w 485"/>
              <a:gd name="T37" fmla="*/ 310 h 485"/>
              <a:gd name="T38" fmla="*/ 23 w 485"/>
              <a:gd name="T39" fmla="*/ 366 h 485"/>
              <a:gd name="T40" fmla="*/ 80 w 485"/>
              <a:gd name="T41" fmla="*/ 423 h 485"/>
              <a:gd name="T42" fmla="*/ 158 w 485"/>
              <a:gd name="T43" fmla="*/ 423 h 485"/>
              <a:gd name="T44" fmla="*/ 175 w 485"/>
              <a:gd name="T45" fmla="*/ 406 h 485"/>
              <a:gd name="T46" fmla="*/ 175 w 485"/>
              <a:gd name="T47" fmla="*/ 485 h 485"/>
              <a:gd name="T48" fmla="*/ 255 w 485"/>
              <a:gd name="T49" fmla="*/ 485 h 485"/>
              <a:gd name="T50" fmla="*/ 310 w 485"/>
              <a:gd name="T51" fmla="*/ 430 h 485"/>
              <a:gd name="T52" fmla="*/ 310 w 485"/>
              <a:gd name="T53" fmla="*/ 406 h 485"/>
              <a:gd name="T54" fmla="*/ 366 w 485"/>
              <a:gd name="T55" fmla="*/ 462 h 485"/>
              <a:gd name="T56" fmla="*/ 423 w 485"/>
              <a:gd name="T57" fmla="*/ 405 h 485"/>
              <a:gd name="T58" fmla="*/ 423 w 485"/>
              <a:gd name="T59" fmla="*/ 327 h 485"/>
              <a:gd name="T60" fmla="*/ 406 w 485"/>
              <a:gd name="T61" fmla="*/ 310 h 485"/>
              <a:gd name="T62" fmla="*/ 485 w 485"/>
              <a:gd name="T63" fmla="*/ 310 h 485"/>
              <a:gd name="T64" fmla="*/ 485 w 485"/>
              <a:gd name="T65" fmla="*/ 230 h 485"/>
              <a:gd name="T66" fmla="*/ 243 w 485"/>
              <a:gd name="T67" fmla="*/ 343 h 485"/>
              <a:gd name="T68" fmla="*/ 143 w 485"/>
              <a:gd name="T69" fmla="*/ 243 h 485"/>
              <a:gd name="T70" fmla="*/ 243 w 485"/>
              <a:gd name="T71" fmla="*/ 143 h 485"/>
              <a:gd name="T72" fmla="*/ 343 w 485"/>
              <a:gd name="T73" fmla="*/ 243 h 485"/>
              <a:gd name="T74" fmla="*/ 243 w 485"/>
              <a:gd name="T75" fmla="*/ 343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5" h="485">
                <a:moveTo>
                  <a:pt x="485" y="230"/>
                </a:moveTo>
                <a:cubicBezTo>
                  <a:pt x="485" y="200"/>
                  <a:pt x="460" y="175"/>
                  <a:pt x="430" y="175"/>
                </a:cubicBezTo>
                <a:lnTo>
                  <a:pt x="406" y="175"/>
                </a:lnTo>
                <a:lnTo>
                  <a:pt x="462" y="119"/>
                </a:lnTo>
                <a:lnTo>
                  <a:pt x="405" y="62"/>
                </a:lnTo>
                <a:cubicBezTo>
                  <a:pt x="384" y="41"/>
                  <a:pt x="349" y="41"/>
                  <a:pt x="327" y="62"/>
                </a:cubicBezTo>
                <a:lnTo>
                  <a:pt x="310" y="79"/>
                </a:lnTo>
                <a:lnTo>
                  <a:pt x="310" y="0"/>
                </a:lnTo>
                <a:lnTo>
                  <a:pt x="230" y="0"/>
                </a:lnTo>
                <a:cubicBezTo>
                  <a:pt x="200" y="0"/>
                  <a:pt x="175" y="25"/>
                  <a:pt x="175" y="55"/>
                </a:cubicBezTo>
                <a:lnTo>
                  <a:pt x="175" y="79"/>
                </a:lnTo>
                <a:lnTo>
                  <a:pt x="119" y="23"/>
                </a:lnTo>
                <a:lnTo>
                  <a:pt x="62" y="80"/>
                </a:lnTo>
                <a:cubicBezTo>
                  <a:pt x="41" y="102"/>
                  <a:pt x="41" y="137"/>
                  <a:pt x="62" y="158"/>
                </a:cubicBezTo>
                <a:lnTo>
                  <a:pt x="79" y="175"/>
                </a:lnTo>
                <a:lnTo>
                  <a:pt x="0" y="175"/>
                </a:lnTo>
                <a:lnTo>
                  <a:pt x="0" y="255"/>
                </a:lnTo>
                <a:cubicBezTo>
                  <a:pt x="0" y="286"/>
                  <a:pt x="25" y="310"/>
                  <a:pt x="55" y="310"/>
                </a:cubicBezTo>
                <a:lnTo>
                  <a:pt x="79" y="310"/>
                </a:lnTo>
                <a:lnTo>
                  <a:pt x="23" y="366"/>
                </a:lnTo>
                <a:lnTo>
                  <a:pt x="80" y="423"/>
                </a:lnTo>
                <a:cubicBezTo>
                  <a:pt x="102" y="445"/>
                  <a:pt x="137" y="445"/>
                  <a:pt x="158" y="423"/>
                </a:cubicBezTo>
                <a:lnTo>
                  <a:pt x="175" y="406"/>
                </a:lnTo>
                <a:lnTo>
                  <a:pt x="175" y="485"/>
                </a:lnTo>
                <a:lnTo>
                  <a:pt x="255" y="485"/>
                </a:lnTo>
                <a:cubicBezTo>
                  <a:pt x="286" y="485"/>
                  <a:pt x="310" y="460"/>
                  <a:pt x="310" y="430"/>
                </a:cubicBezTo>
                <a:lnTo>
                  <a:pt x="310" y="406"/>
                </a:lnTo>
                <a:lnTo>
                  <a:pt x="366" y="462"/>
                </a:lnTo>
                <a:lnTo>
                  <a:pt x="423" y="405"/>
                </a:lnTo>
                <a:cubicBezTo>
                  <a:pt x="445" y="384"/>
                  <a:pt x="445" y="349"/>
                  <a:pt x="423" y="327"/>
                </a:cubicBezTo>
                <a:lnTo>
                  <a:pt x="406" y="310"/>
                </a:lnTo>
                <a:lnTo>
                  <a:pt x="485" y="310"/>
                </a:lnTo>
                <a:lnTo>
                  <a:pt x="485" y="230"/>
                </a:lnTo>
                <a:close/>
                <a:moveTo>
                  <a:pt x="243" y="343"/>
                </a:moveTo>
                <a:cubicBezTo>
                  <a:pt x="187" y="343"/>
                  <a:pt x="143" y="298"/>
                  <a:pt x="143" y="243"/>
                </a:cubicBezTo>
                <a:cubicBezTo>
                  <a:pt x="143" y="187"/>
                  <a:pt x="187" y="143"/>
                  <a:pt x="243" y="143"/>
                </a:cubicBezTo>
                <a:cubicBezTo>
                  <a:pt x="298" y="143"/>
                  <a:pt x="343" y="187"/>
                  <a:pt x="343" y="243"/>
                </a:cubicBezTo>
                <a:cubicBezTo>
                  <a:pt x="343" y="298"/>
                  <a:pt x="298" y="343"/>
                  <a:pt x="243" y="3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0" name="文本框 49"/>
          <p:cNvSpPr txBox="1"/>
          <p:nvPr/>
        </p:nvSpPr>
        <p:spPr>
          <a:xfrm>
            <a:off x="8096434" y="2295511"/>
            <a:ext cx="2349066" cy="7940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presentation and make it film to be used in a wider field</a:t>
            </a:r>
            <a:endParaRPr lang="en-US" altLang="zh-CN" sz="10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327399" y="368311"/>
            <a:ext cx="5571067" cy="950901"/>
            <a:chOff x="3327399" y="368311"/>
            <a:chExt cx="5571067" cy="950901"/>
          </a:xfrm>
        </p:grpSpPr>
        <p:grpSp>
          <p:nvGrpSpPr>
            <p:cNvPr id="52" name="组合 51"/>
            <p:cNvGrpSpPr/>
            <p:nvPr/>
          </p:nvGrpSpPr>
          <p:grpSpPr>
            <a:xfrm>
              <a:off x="3327399" y="1015999"/>
              <a:ext cx="5571067" cy="303213"/>
              <a:chOff x="3327399" y="1015999"/>
              <a:chExt cx="5571067" cy="303213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341026" y="1015999"/>
                <a:ext cx="1543813" cy="303213"/>
                <a:chOff x="4151374" y="3829873"/>
                <a:chExt cx="2486492" cy="488360"/>
              </a:xfrm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4817418" y="3829873"/>
                  <a:ext cx="488360" cy="4883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13500000" scaled="1"/>
                  <a:tileRect/>
                </a:gradFill>
                <a:ln w="12700">
                  <a:noFill/>
                </a:ln>
                <a:effectLst>
                  <a:outerShdw blurRad="3175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151374" y="3829873"/>
                  <a:ext cx="488360" cy="4883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13500000" scaled="1"/>
                  <a:tileRect/>
                </a:gradFill>
                <a:ln w="12700">
                  <a:noFill/>
                </a:ln>
                <a:effectLst>
                  <a:outerShdw blurRad="3175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zh-CN" altLang="en-US" sz="23900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6149506" y="3829873"/>
                  <a:ext cx="488360" cy="4883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13500000" scaled="1"/>
                  <a:tileRect/>
                </a:gradFill>
                <a:ln w="12700">
                  <a:noFill/>
                </a:ln>
                <a:effectLst>
                  <a:outerShdw blurRad="3175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5483462" y="3829873"/>
                  <a:ext cx="488360" cy="48836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6"/>
                    </a:gs>
                  </a:gsLst>
                  <a:lin ang="13500000" scaled="1"/>
                  <a:tileRect/>
                </a:gradFill>
                <a:ln w="12700">
                  <a:noFill/>
                </a:ln>
                <a:effectLst>
                  <a:outerShdw blurRad="3175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endParaRPr lang="zh-CN" altLang="en-US" sz="23900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cxnSp>
            <p:nvCxnSpPr>
              <p:cNvPr id="55" name="直接连接符 54"/>
              <p:cNvCxnSpPr/>
              <p:nvPr/>
            </p:nvCxnSpPr>
            <p:spPr>
              <a:xfrm>
                <a:off x="3327399" y="1167605"/>
                <a:ext cx="164253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7255932" y="1167605"/>
                <a:ext cx="164253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文本框 52"/>
            <p:cNvSpPr txBox="1"/>
            <p:nvPr/>
          </p:nvSpPr>
          <p:spPr>
            <a:xfrm>
              <a:off x="5191762" y="368311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zh-CN" altLang="en-US" b="1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rPr>
                <a:t>课程设置</a:t>
              </a:r>
              <a:endParaRPr lang="zh-CN" altLang="en-US" b="1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1388110"/>
            <a:ext cx="10995660" cy="487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34" grpId="0" bldLvl="0" animBg="1"/>
      <p:bldP spid="35" grpId="0" bldLvl="0" animBg="1"/>
      <p:bldP spid="12" grpId="0" bldLvl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" y="66040"/>
            <a:ext cx="11958955" cy="6726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274713" y="1950158"/>
            <a:ext cx="2957688" cy="295768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613379" y="2288824"/>
            <a:ext cx="2280356" cy="228035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729000" y="854906"/>
            <a:ext cx="2190506" cy="219050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380056" y="1203849"/>
            <a:ext cx="1492617" cy="149261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63718" y="3341509"/>
            <a:ext cx="627775" cy="62777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17964" y="4907842"/>
            <a:ext cx="900292" cy="90029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786496" y="3258020"/>
            <a:ext cx="3280410" cy="557213"/>
            <a:chOff x="6786496" y="3258020"/>
            <a:chExt cx="3280410" cy="557213"/>
          </a:xfrm>
        </p:grpSpPr>
        <p:sp>
          <p:nvSpPr>
            <p:cNvPr id="11" name="圆角矩形 10"/>
            <p:cNvSpPr/>
            <p:nvPr/>
          </p:nvSpPr>
          <p:spPr>
            <a:xfrm>
              <a:off x="6863966" y="3258020"/>
              <a:ext cx="3092834" cy="557213"/>
            </a:xfrm>
            <a:prstGeom prst="roundRect">
              <a:avLst>
                <a:gd name="adj" fmla="val 50000"/>
              </a:avLst>
            </a:prstGeom>
            <a:solidFill>
              <a:srgbClr val="FCFCFC"/>
            </a:solidFill>
            <a:ln w="28575">
              <a:gradFill flip="none" rotWithShape="1">
                <a:gsLst>
                  <a:gs pos="0">
                    <a:schemeClr val="accent1"/>
                  </a:gs>
                  <a:gs pos="73770">
                    <a:schemeClr val="accent6"/>
                  </a:gs>
                  <a:gs pos="39000">
                    <a:schemeClr val="accent5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  <a:effectLst>
              <a:outerShdw blurRad="596900" sx="102000" sy="102000" algn="ctr" rotWithShape="0">
                <a:prstClr val="black">
                  <a:alpha val="26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3900" b="1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786496" y="3275165"/>
              <a:ext cx="328041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python</a:t>
              </a:r>
              <a:r>
                <a:rPr lang="zh-C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课程阶段</a:t>
              </a:r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225338" y="4051166"/>
            <a:ext cx="4370091" cy="600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demonstrate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38921" y="2343688"/>
            <a:ext cx="354292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4400" b="1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Century Gothic" panose="020B0502020202020204" pitchFamily="34" charset="0"/>
              </a:defRPr>
            </a:lvl1pPr>
          </a:lstStyle>
          <a:p>
            <a:r>
              <a:rPr lang="en-US" altLang="zh-CN" dirty="0"/>
              <a:t>PART 02</a:t>
            </a:r>
            <a:endParaRPr lang="en-US" altLang="zh-CN" dirty="0"/>
          </a:p>
        </p:txBody>
      </p:sp>
      <p:sp>
        <p:nvSpPr>
          <p:cNvPr id="16" name="îṧḻîďé"/>
          <p:cNvSpPr/>
          <p:nvPr/>
        </p:nvSpPr>
        <p:spPr bwMode="auto">
          <a:xfrm>
            <a:off x="3205707" y="2999459"/>
            <a:ext cx="1095699" cy="1074333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6"/>
              </a:gs>
            </a:gsLst>
            <a:lin ang="13500000" scaled="1"/>
            <a:tileRect/>
          </a:gra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3" grpId="0"/>
      <p:bldP spid="14" grpId="0"/>
      <p:bldP spid="16" grpId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30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F8387"/>
      </a:accent5>
      <a:accent6>
        <a:srgbClr val="4BA0FF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1216</Words>
  <Application>WPS 演示</Application>
  <PresentationFormat>宽屏</PresentationFormat>
  <Paragraphs>71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Century Gothic</vt:lpstr>
      <vt:lpstr>方正细谭黑简体</vt:lpstr>
      <vt:lpstr>黑体</vt:lpstr>
      <vt:lpstr>Calibri</vt:lpstr>
      <vt:lpstr>Arial Unicode MS</vt:lpstr>
      <vt:lpstr>等线</vt:lpstr>
      <vt:lpstr>方正小标宋简体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红蓝圆点</dc:title>
  <dc:creator>第一PPT</dc:creator>
  <cp:keywords>www.1ppt.com</cp:keywords>
  <dc:description>www.1ppt.com</dc:description>
  <cp:lastModifiedBy>黄少存</cp:lastModifiedBy>
  <cp:revision>133</cp:revision>
  <dcterms:created xsi:type="dcterms:W3CDTF">2025-10-13T10:49:00Z</dcterms:created>
  <dcterms:modified xsi:type="dcterms:W3CDTF">2025-10-20T07:23:48Z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F13ECB5293024076B53A39AE7B24D11A_12</vt:lpwstr>
  </property>
</Properties>
</file>